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88" r:id="rId4"/>
    <p:sldId id="261" r:id="rId5"/>
    <p:sldId id="316" r:id="rId6"/>
    <p:sldId id="268" r:id="rId7"/>
    <p:sldId id="319" r:id="rId8"/>
    <p:sldId id="299" r:id="rId9"/>
    <p:sldId id="327" r:id="rId10"/>
    <p:sldId id="328" r:id="rId11"/>
    <p:sldId id="329" r:id="rId12"/>
    <p:sldId id="330" r:id="rId13"/>
    <p:sldId id="334" r:id="rId14"/>
    <p:sldId id="309" r:id="rId15"/>
    <p:sldId id="263" r:id="rId16"/>
    <p:sldId id="301" r:id="rId17"/>
    <p:sldId id="300" r:id="rId18"/>
    <p:sldId id="317" r:id="rId19"/>
    <p:sldId id="310" r:id="rId20"/>
    <p:sldId id="331" r:id="rId21"/>
    <p:sldId id="283" r:id="rId22"/>
    <p:sldId id="333" r:id="rId23"/>
    <p:sldId id="285" r:id="rId24"/>
    <p:sldId id="321" r:id="rId25"/>
    <p:sldId id="311" r:id="rId26"/>
    <p:sldId id="264" r:id="rId27"/>
    <p:sldId id="305" r:id="rId28"/>
    <p:sldId id="306" r:id="rId29"/>
    <p:sldId id="339" r:id="rId30"/>
    <p:sldId id="312" r:id="rId31"/>
    <p:sldId id="332" r:id="rId32"/>
    <p:sldId id="336" r:id="rId33"/>
    <p:sldId id="307" r:id="rId34"/>
    <p:sldId id="314" r:id="rId35"/>
    <p:sldId id="304" r:id="rId36"/>
    <p:sldId id="326" r:id="rId37"/>
    <p:sldId id="335" r:id="rId38"/>
    <p:sldId id="337" r:id="rId39"/>
    <p:sldId id="324" r:id="rId40"/>
    <p:sldId id="325" r:id="rId41"/>
    <p:sldId id="322" r:id="rId42"/>
    <p:sldId id="323" r:id="rId43"/>
    <p:sldId id="33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E48A8B-DFE2-1417-016F-393DEBE71365}" name="Shane Seeraj" initials="SS" userId="S::sseeraj@uwaterloo.ca::7e8933b0-995b-402f-831b-fb2e79602c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B67"/>
    <a:srgbClr val="EDEBE9"/>
    <a:srgbClr val="00B052"/>
    <a:srgbClr val="538136"/>
    <a:srgbClr val="C5E0B3"/>
    <a:srgbClr val="FF7C7D"/>
    <a:srgbClr val="C00000"/>
    <a:srgbClr val="E7EAED"/>
    <a:srgbClr val="FA0202"/>
    <a:srgbClr val="475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rrin Tasneem" userId="S::z2tasnee@uwaterloo.ca::925e01ce-92da-4975-a15f-ec0b800f92c7" providerId="AD" clId="Web-{4C82BDDE-10D7-41D6-B4E4-61AAF3584890}"/>
    <pc:docChg chg="modSld">
      <pc:chgData name="Zarrin Tasneem" userId="S::z2tasnee@uwaterloo.ca::925e01ce-92da-4975-a15f-ec0b800f92c7" providerId="AD" clId="Web-{4C82BDDE-10D7-41D6-B4E4-61AAF3584890}" dt="2024-02-25T21:01:16.981" v="174" actId="1076"/>
      <pc:docMkLst>
        <pc:docMk/>
      </pc:docMkLst>
      <pc:sldChg chg="modSp">
        <pc:chgData name="Zarrin Tasneem" userId="S::z2tasnee@uwaterloo.ca::925e01ce-92da-4975-a15f-ec0b800f92c7" providerId="AD" clId="Web-{4C82BDDE-10D7-41D6-B4E4-61AAF3584890}" dt="2024-02-25T21:00:36.964" v="161" actId="20577"/>
        <pc:sldMkLst>
          <pc:docMk/>
          <pc:sldMk cId="2137632882" sldId="263"/>
        </pc:sldMkLst>
        <pc:spChg chg="mod">
          <ac:chgData name="Zarrin Tasneem" userId="S::z2tasnee@uwaterloo.ca::925e01ce-92da-4975-a15f-ec0b800f92c7" providerId="AD" clId="Web-{4C82BDDE-10D7-41D6-B4E4-61AAF3584890}" dt="2024-02-25T21:00:36.964" v="161" actId="20577"/>
          <ac:spMkLst>
            <pc:docMk/>
            <pc:sldMk cId="2137632882" sldId="263"/>
            <ac:spMk id="3" creationId="{B1D57822-FCBA-7E5D-3E71-E80C0D075D0F}"/>
          </ac:spMkLst>
        </pc:spChg>
      </pc:sldChg>
      <pc:sldChg chg="modSp">
        <pc:chgData name="Zarrin Tasneem" userId="S::z2tasnee@uwaterloo.ca::925e01ce-92da-4975-a15f-ec0b800f92c7" providerId="AD" clId="Web-{4C82BDDE-10D7-41D6-B4E4-61AAF3584890}" dt="2024-02-25T20:59:19.853" v="139" actId="1076"/>
        <pc:sldMkLst>
          <pc:docMk/>
          <pc:sldMk cId="1520694652" sldId="264"/>
        </pc:sldMkLst>
        <pc:spChg chg="mod">
          <ac:chgData name="Zarrin Tasneem" userId="S::z2tasnee@uwaterloo.ca::925e01ce-92da-4975-a15f-ec0b800f92c7" providerId="AD" clId="Web-{4C82BDDE-10D7-41D6-B4E4-61AAF3584890}" dt="2024-02-25T20:59:19.853" v="139" actId="1076"/>
          <ac:spMkLst>
            <pc:docMk/>
            <pc:sldMk cId="1520694652" sldId="264"/>
            <ac:spMk id="3" creationId="{BFD4C5A9-F963-3B51-D4A3-384F05822977}"/>
          </ac:spMkLst>
        </pc:spChg>
      </pc:sldChg>
      <pc:sldChg chg="addSp delSp modSp">
        <pc:chgData name="Zarrin Tasneem" userId="S::z2tasnee@uwaterloo.ca::925e01ce-92da-4975-a15f-ec0b800f92c7" providerId="AD" clId="Web-{4C82BDDE-10D7-41D6-B4E4-61AAF3584890}" dt="2024-02-25T21:01:16.981" v="174" actId="1076"/>
        <pc:sldMkLst>
          <pc:docMk/>
          <pc:sldMk cId="1440135630" sldId="285"/>
        </pc:sldMkLst>
        <pc:picChg chg="del">
          <ac:chgData name="Zarrin Tasneem" userId="S::z2tasnee@uwaterloo.ca::925e01ce-92da-4975-a15f-ec0b800f92c7" providerId="AD" clId="Web-{4C82BDDE-10D7-41D6-B4E4-61AAF3584890}" dt="2024-02-25T20:37:24.542" v="18"/>
          <ac:picMkLst>
            <pc:docMk/>
            <pc:sldMk cId="1440135630" sldId="285"/>
            <ac:picMk id="4" creationId="{75BAC0DF-56F4-8A3F-F2FE-54811A3D6408}"/>
          </ac:picMkLst>
        </pc:picChg>
        <pc:picChg chg="mod">
          <ac:chgData name="Zarrin Tasneem" userId="S::z2tasnee@uwaterloo.ca::925e01ce-92da-4975-a15f-ec0b800f92c7" providerId="AD" clId="Web-{4C82BDDE-10D7-41D6-B4E4-61AAF3584890}" dt="2024-02-25T21:01:16.981" v="174" actId="1076"/>
          <ac:picMkLst>
            <pc:docMk/>
            <pc:sldMk cId="1440135630" sldId="285"/>
            <ac:picMk id="5" creationId="{1D72F665-23C0-9DA6-E8E0-05741EEB5BA2}"/>
          </ac:picMkLst>
        </pc:picChg>
        <pc:picChg chg="add mod">
          <ac:chgData name="Zarrin Tasneem" userId="S::z2tasnee@uwaterloo.ca::925e01ce-92da-4975-a15f-ec0b800f92c7" providerId="AD" clId="Web-{4C82BDDE-10D7-41D6-B4E4-61AAF3584890}" dt="2024-02-25T20:37:29.121" v="19" actId="1076"/>
          <ac:picMkLst>
            <pc:docMk/>
            <pc:sldMk cId="1440135630" sldId="285"/>
            <ac:picMk id="7" creationId="{F82EFC16-1990-F4BF-A8E2-B51055BEE1CC}"/>
          </ac:picMkLst>
        </pc:picChg>
      </pc:sldChg>
      <pc:sldChg chg="modSp">
        <pc:chgData name="Zarrin Tasneem" userId="S::z2tasnee@uwaterloo.ca::925e01ce-92da-4975-a15f-ec0b800f92c7" providerId="AD" clId="Web-{4C82BDDE-10D7-41D6-B4E4-61AAF3584890}" dt="2024-02-25T21:00:59.074" v="171" actId="20577"/>
        <pc:sldMkLst>
          <pc:docMk/>
          <pc:sldMk cId="1920845778" sldId="300"/>
        </pc:sldMkLst>
        <pc:spChg chg="mod">
          <ac:chgData name="Zarrin Tasneem" userId="S::z2tasnee@uwaterloo.ca::925e01ce-92da-4975-a15f-ec0b800f92c7" providerId="AD" clId="Web-{4C82BDDE-10D7-41D6-B4E4-61AAF3584890}" dt="2024-02-25T21:00:59.074" v="171" actId="20577"/>
          <ac:spMkLst>
            <pc:docMk/>
            <pc:sldMk cId="1920845778" sldId="300"/>
            <ac:spMk id="3" creationId="{7C302D96-61AB-B191-CDBA-B3F526421013}"/>
          </ac:spMkLst>
        </pc:spChg>
      </pc:sldChg>
      <pc:sldChg chg="modSp">
        <pc:chgData name="Zarrin Tasneem" userId="S::z2tasnee@uwaterloo.ca::925e01ce-92da-4975-a15f-ec0b800f92c7" providerId="AD" clId="Web-{4C82BDDE-10D7-41D6-B4E4-61AAF3584890}" dt="2024-02-25T20:59:29.651" v="141" actId="1076"/>
        <pc:sldMkLst>
          <pc:docMk/>
          <pc:sldMk cId="380280912" sldId="305"/>
        </pc:sldMkLst>
        <pc:spChg chg="mod">
          <ac:chgData name="Zarrin Tasneem" userId="S::z2tasnee@uwaterloo.ca::925e01ce-92da-4975-a15f-ec0b800f92c7" providerId="AD" clId="Web-{4C82BDDE-10D7-41D6-B4E4-61AAF3584890}" dt="2024-02-25T20:59:29.651" v="141" actId="1076"/>
          <ac:spMkLst>
            <pc:docMk/>
            <pc:sldMk cId="380280912" sldId="305"/>
            <ac:spMk id="3" creationId="{C5DA79D4-0CDF-EEFC-3188-C7090B0ECCCE}"/>
          </ac:spMkLst>
        </pc:spChg>
      </pc:sldChg>
      <pc:sldChg chg="modSp">
        <pc:chgData name="Zarrin Tasneem" userId="S::z2tasnee@uwaterloo.ca::925e01ce-92da-4975-a15f-ec0b800f92c7" providerId="AD" clId="Web-{4C82BDDE-10D7-41D6-B4E4-61AAF3584890}" dt="2024-02-25T20:26:01.714" v="2"/>
        <pc:sldMkLst>
          <pc:docMk/>
          <pc:sldMk cId="2006938198" sldId="307"/>
        </pc:sldMkLst>
        <pc:graphicFrameChg chg="modGraphic">
          <ac:chgData name="Zarrin Tasneem" userId="S::z2tasnee@uwaterloo.ca::925e01ce-92da-4975-a15f-ec0b800f92c7" providerId="AD" clId="Web-{4C82BDDE-10D7-41D6-B4E4-61AAF3584890}" dt="2024-02-25T20:26:01.714" v="2"/>
          <ac:graphicFrameMkLst>
            <pc:docMk/>
            <pc:sldMk cId="2006938198" sldId="307"/>
            <ac:graphicFrameMk id="17" creationId="{62309261-9CC8-2378-1AEE-E44C861124E9}"/>
          </ac:graphicFrameMkLst>
        </pc:graphicFrameChg>
        <pc:graphicFrameChg chg="mod">
          <ac:chgData name="Zarrin Tasneem" userId="S::z2tasnee@uwaterloo.ca::925e01ce-92da-4975-a15f-ec0b800f92c7" providerId="AD" clId="Web-{4C82BDDE-10D7-41D6-B4E4-61AAF3584890}" dt="2024-02-25T20:25:55.199" v="0" actId="1076"/>
          <ac:graphicFrameMkLst>
            <pc:docMk/>
            <pc:sldMk cId="2006938198" sldId="307"/>
            <ac:graphicFrameMk id="18" creationId="{73506F6E-2E64-0201-4653-1DD2888E59D5}"/>
          </ac:graphicFrameMkLst>
        </pc:graphicFrameChg>
      </pc:sldChg>
      <pc:sldChg chg="modSp">
        <pc:chgData name="Zarrin Tasneem" userId="S::z2tasnee@uwaterloo.ca::925e01ce-92da-4975-a15f-ec0b800f92c7" providerId="AD" clId="Web-{4C82BDDE-10D7-41D6-B4E4-61AAF3584890}" dt="2024-02-25T20:33:01.693" v="6" actId="20577"/>
        <pc:sldMkLst>
          <pc:docMk/>
          <pc:sldMk cId="2823562924" sldId="319"/>
        </pc:sldMkLst>
        <pc:spChg chg="mod">
          <ac:chgData name="Zarrin Tasneem" userId="S::z2tasnee@uwaterloo.ca::925e01ce-92da-4975-a15f-ec0b800f92c7" providerId="AD" clId="Web-{4C82BDDE-10D7-41D6-B4E4-61AAF3584890}" dt="2024-02-25T20:33:01.693" v="6" actId="20577"/>
          <ac:spMkLst>
            <pc:docMk/>
            <pc:sldMk cId="2823562924" sldId="319"/>
            <ac:spMk id="3" creationId="{2D1AB12A-D4C9-0BC4-18A5-318DEF2D930E}"/>
          </ac:spMkLst>
        </pc:spChg>
      </pc:sldChg>
      <pc:sldChg chg="addSp delSp modSp">
        <pc:chgData name="Zarrin Tasneem" userId="S::z2tasnee@uwaterloo.ca::925e01ce-92da-4975-a15f-ec0b800f92c7" providerId="AD" clId="Web-{4C82BDDE-10D7-41D6-B4E4-61AAF3584890}" dt="2024-02-25T20:57:10.757" v="125" actId="20577"/>
        <pc:sldMkLst>
          <pc:docMk/>
          <pc:sldMk cId="2121515067" sldId="331"/>
        </pc:sldMkLst>
        <pc:spChg chg="mod">
          <ac:chgData name="Zarrin Tasneem" userId="S::z2tasnee@uwaterloo.ca::925e01ce-92da-4975-a15f-ec0b800f92c7" providerId="AD" clId="Web-{4C82BDDE-10D7-41D6-B4E4-61AAF3584890}" dt="2024-02-25T20:36:21.791" v="11"/>
          <ac:spMkLst>
            <pc:docMk/>
            <pc:sldMk cId="2121515067" sldId="331"/>
            <ac:spMk id="2" creationId="{DD1B495E-422F-06F0-0F7F-E871C650D9B1}"/>
          </ac:spMkLst>
        </pc:spChg>
        <pc:spChg chg="add del mod ord">
          <ac:chgData name="Zarrin Tasneem" userId="S::z2tasnee@uwaterloo.ca::925e01ce-92da-4975-a15f-ec0b800f92c7" providerId="AD" clId="Web-{4C82BDDE-10D7-41D6-B4E4-61AAF3584890}" dt="2024-02-25T20:57:10.757" v="125" actId="20577"/>
          <ac:spMkLst>
            <pc:docMk/>
            <pc:sldMk cId="2121515067" sldId="331"/>
            <ac:spMk id="3" creationId="{B1D57822-FCBA-7E5D-3E71-E80C0D075D0F}"/>
          </ac:spMkLst>
        </pc:spChg>
        <pc:spChg chg="add del mod">
          <ac:chgData name="Zarrin Tasneem" userId="S::z2tasnee@uwaterloo.ca::925e01ce-92da-4975-a15f-ec0b800f92c7" providerId="AD" clId="Web-{4C82BDDE-10D7-41D6-B4E4-61AAF3584890}" dt="2024-02-25T20:56:51.834" v="102"/>
          <ac:spMkLst>
            <pc:docMk/>
            <pc:sldMk cId="2121515067" sldId="331"/>
            <ac:spMk id="10" creationId="{8D717FE7-1EF4-827E-3E8A-E283FC94EEBD}"/>
          </ac:spMkLst>
        </pc:spChg>
        <pc:spChg chg="del">
          <ac:chgData name="Zarrin Tasneem" userId="S::z2tasnee@uwaterloo.ca::925e01ce-92da-4975-a15f-ec0b800f92c7" providerId="AD" clId="Web-{4C82BDDE-10D7-41D6-B4E4-61AAF3584890}" dt="2024-02-25T20:36:21.791" v="11"/>
          <ac:spMkLst>
            <pc:docMk/>
            <pc:sldMk cId="2121515067" sldId="331"/>
            <ac:spMk id="60" creationId="{34D85B6A-FF18-4EFD-BD23-77FDE89EC5A0}"/>
          </ac:spMkLst>
        </pc:spChg>
        <pc:spChg chg="del">
          <ac:chgData name="Zarrin Tasneem" userId="S::z2tasnee@uwaterloo.ca::925e01ce-92da-4975-a15f-ec0b800f92c7" providerId="AD" clId="Web-{4C82BDDE-10D7-41D6-B4E4-61AAF3584890}" dt="2024-02-25T20:36:21.791" v="11"/>
          <ac:spMkLst>
            <pc:docMk/>
            <pc:sldMk cId="2121515067" sldId="331"/>
            <ac:spMk id="62" creationId="{E8AAB596-4870-4D7C-9F51-06F1F7367CCD}"/>
          </ac:spMkLst>
        </pc:spChg>
        <pc:spChg chg="add">
          <ac:chgData name="Zarrin Tasneem" userId="S::z2tasnee@uwaterloo.ca::925e01ce-92da-4975-a15f-ec0b800f92c7" providerId="AD" clId="Web-{4C82BDDE-10D7-41D6-B4E4-61AAF3584890}" dt="2024-02-25T20:36:21.791" v="11"/>
          <ac:spMkLst>
            <pc:docMk/>
            <pc:sldMk cId="2121515067" sldId="331"/>
            <ac:spMk id="67" creationId="{34D85B6A-FF18-4EFD-BD23-77FDE89EC5A0}"/>
          </ac:spMkLst>
        </pc:spChg>
        <pc:spChg chg="add">
          <ac:chgData name="Zarrin Tasneem" userId="S::z2tasnee@uwaterloo.ca::925e01ce-92da-4975-a15f-ec0b800f92c7" providerId="AD" clId="Web-{4C82BDDE-10D7-41D6-B4E4-61AAF3584890}" dt="2024-02-25T20:36:21.791" v="11"/>
          <ac:spMkLst>
            <pc:docMk/>
            <pc:sldMk cId="2121515067" sldId="331"/>
            <ac:spMk id="69" creationId="{E8AAB596-4870-4D7C-9F51-06F1F7367CCD}"/>
          </ac:spMkLst>
        </pc:spChg>
        <pc:picChg chg="add mod ord">
          <ac:chgData name="Zarrin Tasneem" userId="S::z2tasnee@uwaterloo.ca::925e01ce-92da-4975-a15f-ec0b800f92c7" providerId="AD" clId="Web-{4C82BDDE-10D7-41D6-B4E4-61AAF3584890}" dt="2024-02-25T20:36:21.791" v="11"/>
          <ac:picMkLst>
            <pc:docMk/>
            <pc:sldMk cId="2121515067" sldId="331"/>
            <ac:picMk id="4" creationId="{EC8D0208-EC53-3237-29B4-35803D630C5F}"/>
          </ac:picMkLst>
        </pc:picChg>
        <pc:picChg chg="del">
          <ac:chgData name="Zarrin Tasneem" userId="S::z2tasnee@uwaterloo.ca::925e01ce-92da-4975-a15f-ec0b800f92c7" providerId="AD" clId="Web-{4C82BDDE-10D7-41D6-B4E4-61AAF3584890}" dt="2024-02-25T20:33:06.974" v="7"/>
          <ac:picMkLst>
            <pc:docMk/>
            <pc:sldMk cId="2121515067" sldId="331"/>
            <ac:picMk id="5" creationId="{5360ED1E-DD30-43A2-A18C-EF91508A247C}"/>
          </ac:picMkLst>
        </pc:picChg>
        <pc:picChg chg="add mod">
          <ac:chgData name="Zarrin Tasneem" userId="S::z2tasnee@uwaterloo.ca::925e01ce-92da-4975-a15f-ec0b800f92c7" providerId="AD" clId="Web-{4C82BDDE-10D7-41D6-B4E4-61AAF3584890}" dt="2024-02-25T20:36:21.791" v="11"/>
          <ac:picMkLst>
            <pc:docMk/>
            <pc:sldMk cId="2121515067" sldId="331"/>
            <ac:picMk id="6" creationId="{A6536B8E-8450-483F-DA09-F527D264F893}"/>
          </ac:picMkLst>
        </pc:picChg>
        <pc:picChg chg="mod">
          <ac:chgData name="Zarrin Tasneem" userId="S::z2tasnee@uwaterloo.ca::925e01ce-92da-4975-a15f-ec0b800f92c7" providerId="AD" clId="Web-{4C82BDDE-10D7-41D6-B4E4-61AAF3584890}" dt="2024-02-25T20:36:21.791" v="11"/>
          <ac:picMkLst>
            <pc:docMk/>
            <pc:sldMk cId="2121515067" sldId="331"/>
            <ac:picMk id="7" creationId="{A1269FCE-2045-2CAF-B5CA-C076E9347954}"/>
          </ac:picMkLst>
        </pc:picChg>
        <pc:picChg chg="del">
          <ac:chgData name="Zarrin Tasneem" userId="S::z2tasnee@uwaterloo.ca::925e01ce-92da-4975-a15f-ec0b800f92c7" providerId="AD" clId="Web-{4C82BDDE-10D7-41D6-B4E4-61AAF3584890}" dt="2024-02-25T20:35:08.836" v="10"/>
          <ac:picMkLst>
            <pc:docMk/>
            <pc:sldMk cId="2121515067" sldId="331"/>
            <ac:picMk id="9" creationId="{B5CFB26E-FF41-28EB-21ED-5795932523F0}"/>
          </ac:picMkLst>
        </pc:picChg>
      </pc:sldChg>
      <pc:sldChg chg="modSp">
        <pc:chgData name="Zarrin Tasneem" userId="S::z2tasnee@uwaterloo.ca::925e01ce-92da-4975-a15f-ec0b800f92c7" providerId="AD" clId="Web-{4C82BDDE-10D7-41D6-B4E4-61AAF3584890}" dt="2024-02-25T21:00:15.855" v="154" actId="14100"/>
        <pc:sldMkLst>
          <pc:docMk/>
          <pc:sldMk cId="2996764199" sldId="332"/>
        </pc:sldMkLst>
        <pc:spChg chg="mod">
          <ac:chgData name="Zarrin Tasneem" userId="S::z2tasnee@uwaterloo.ca::925e01ce-92da-4975-a15f-ec0b800f92c7" providerId="AD" clId="Web-{4C82BDDE-10D7-41D6-B4E4-61AAF3584890}" dt="2024-02-25T21:00:15.855" v="154" actId="14100"/>
          <ac:spMkLst>
            <pc:docMk/>
            <pc:sldMk cId="2996764199" sldId="332"/>
            <ac:spMk id="3" creationId="{B1D57822-FCBA-7E5D-3E71-E80C0D075D0F}"/>
          </ac:spMkLst>
        </pc:spChg>
      </pc:sldChg>
      <pc:sldChg chg="addSp delSp modSp addAnim delAnim">
        <pc:chgData name="Zarrin Tasneem" userId="S::z2tasnee@uwaterloo.ca::925e01ce-92da-4975-a15f-ec0b800f92c7" providerId="AD" clId="Web-{4C82BDDE-10D7-41D6-B4E4-61AAF3584890}" dt="2024-02-25T20:58:13.164" v="129" actId="20577"/>
        <pc:sldMkLst>
          <pc:docMk/>
          <pc:sldMk cId="3677309085" sldId="333"/>
        </pc:sldMkLst>
        <pc:spChg chg="mod">
          <ac:chgData name="Zarrin Tasneem" userId="S::z2tasnee@uwaterloo.ca::925e01ce-92da-4975-a15f-ec0b800f92c7" providerId="AD" clId="Web-{4C82BDDE-10D7-41D6-B4E4-61AAF3584890}" dt="2024-02-25T20:49:15.465" v="87" actId="1076"/>
          <ac:spMkLst>
            <pc:docMk/>
            <pc:sldMk cId="3677309085" sldId="333"/>
            <ac:spMk id="2" creationId="{4B5551BC-BB97-EA29-E895-CB5A79E2D219}"/>
          </ac:spMkLst>
        </pc:spChg>
        <pc:spChg chg="mod ord">
          <ac:chgData name="Zarrin Tasneem" userId="S::z2tasnee@uwaterloo.ca::925e01ce-92da-4975-a15f-ec0b800f92c7" providerId="AD" clId="Web-{4C82BDDE-10D7-41D6-B4E4-61AAF3584890}" dt="2024-02-25T20:58:13.164" v="129" actId="20577"/>
          <ac:spMkLst>
            <pc:docMk/>
            <pc:sldMk cId="3677309085" sldId="333"/>
            <ac:spMk id="3" creationId="{4CB029CF-87DF-050C-15BD-0DFAC1C39F9F}"/>
          </ac:spMkLst>
        </pc:spChg>
        <pc:spChg chg="add del">
          <ac:chgData name="Zarrin Tasneem" userId="S::z2tasnee@uwaterloo.ca::925e01ce-92da-4975-a15f-ec0b800f92c7" providerId="AD" clId="Web-{4C82BDDE-10D7-41D6-B4E4-61AAF3584890}" dt="2024-02-25T20:47:33.869" v="38"/>
          <ac:spMkLst>
            <pc:docMk/>
            <pc:sldMk cId="3677309085" sldId="333"/>
            <ac:spMk id="50" creationId="{E51BA4DF-2BD4-4EC2-B1DB-B27C8AC71864}"/>
          </ac:spMkLst>
        </pc:spChg>
        <pc:spChg chg="add">
          <ac:chgData name="Zarrin Tasneem" userId="S::z2tasnee@uwaterloo.ca::925e01ce-92da-4975-a15f-ec0b800f92c7" providerId="AD" clId="Web-{4C82BDDE-10D7-41D6-B4E4-61AAF3584890}" dt="2024-02-25T20:47:33.869" v="38"/>
          <ac:spMkLst>
            <pc:docMk/>
            <pc:sldMk cId="3677309085" sldId="333"/>
            <ac:spMk id="53" creationId="{99F1FFA9-D672-408C-9220-ADEEC6ABDD09}"/>
          </ac:spMkLst>
        </pc:spChg>
        <pc:spChg chg="add del">
          <ac:chgData name="Zarrin Tasneem" userId="S::z2tasnee@uwaterloo.ca::925e01ce-92da-4975-a15f-ec0b800f92c7" providerId="AD" clId="Web-{4C82BDDE-10D7-41D6-B4E4-61AAF3584890}" dt="2024-02-25T20:45:15.928" v="26"/>
          <ac:spMkLst>
            <pc:docMk/>
            <pc:sldMk cId="3677309085" sldId="333"/>
            <ac:spMk id="55" creationId="{AD96FDFD-4E42-4A06-B8B5-768A1DB9C2A9}"/>
          </ac:spMkLst>
        </pc:spChg>
        <pc:spChg chg="add del">
          <ac:chgData name="Zarrin Tasneem" userId="S::z2tasnee@uwaterloo.ca::925e01ce-92da-4975-a15f-ec0b800f92c7" providerId="AD" clId="Web-{4C82BDDE-10D7-41D6-B4E4-61AAF3584890}" dt="2024-02-25T20:45:58.570" v="28"/>
          <ac:spMkLst>
            <pc:docMk/>
            <pc:sldMk cId="3677309085" sldId="333"/>
            <ac:spMk id="57" creationId="{70BEB1E7-2F88-40BC-B73D-42E5B6F80BFC}"/>
          </ac:spMkLst>
        </pc:spChg>
        <pc:spChg chg="add del">
          <ac:chgData name="Zarrin Tasneem" userId="S::z2tasnee@uwaterloo.ca::925e01ce-92da-4975-a15f-ec0b800f92c7" providerId="AD" clId="Web-{4C82BDDE-10D7-41D6-B4E4-61AAF3584890}" dt="2024-02-25T20:45:58.570" v="28"/>
          <ac:spMkLst>
            <pc:docMk/>
            <pc:sldMk cId="3677309085" sldId="333"/>
            <ac:spMk id="58" creationId="{B3684CCF-CEBB-4D8E-A366-95E43D4C790B}"/>
          </ac:spMkLst>
        </pc:spChg>
        <pc:picChg chg="add del mod">
          <ac:chgData name="Zarrin Tasneem" userId="S::z2tasnee@uwaterloo.ca::925e01ce-92da-4975-a15f-ec0b800f92c7" providerId="AD" clId="Web-{4C82BDDE-10D7-41D6-B4E4-61AAF3584890}" dt="2024-02-25T20:47:33.869" v="38"/>
          <ac:picMkLst>
            <pc:docMk/>
            <pc:sldMk cId="3677309085" sldId="333"/>
            <ac:picMk id="4" creationId="{B6286F2D-DB17-D624-8B44-11D855199FB9}"/>
          </ac:picMkLst>
        </pc:picChg>
        <pc:picChg chg="add del mod ord">
          <ac:chgData name="Zarrin Tasneem" userId="S::z2tasnee@uwaterloo.ca::925e01ce-92da-4975-a15f-ec0b800f92c7" providerId="AD" clId="Web-{4C82BDDE-10D7-41D6-B4E4-61AAF3584890}" dt="2024-02-25T20:46:52.790" v="36"/>
          <ac:picMkLst>
            <pc:docMk/>
            <pc:sldMk cId="3677309085" sldId="333"/>
            <ac:picMk id="5" creationId="{669CB1D4-7D09-670E-8BE6-F02F78EC11D9}"/>
          </ac:picMkLst>
        </pc:picChg>
        <pc:picChg chg="del">
          <ac:chgData name="Zarrin Tasneem" userId="S::z2tasnee@uwaterloo.ca::925e01ce-92da-4975-a15f-ec0b800f92c7" providerId="AD" clId="Web-{4C82BDDE-10D7-41D6-B4E4-61AAF3584890}" dt="2024-02-25T20:37:44.121" v="21"/>
          <ac:picMkLst>
            <pc:docMk/>
            <pc:sldMk cId="3677309085" sldId="333"/>
            <ac:picMk id="6" creationId="{DC520377-1033-71D8-9AB0-4AC4E97149D1}"/>
          </ac:picMkLst>
        </pc:picChg>
        <pc:picChg chg="add del mod">
          <ac:chgData name="Zarrin Tasneem" userId="S::z2tasnee@uwaterloo.ca::925e01ce-92da-4975-a15f-ec0b800f92c7" providerId="AD" clId="Web-{4C82BDDE-10D7-41D6-B4E4-61AAF3584890}" dt="2024-02-25T20:45:59.491" v="29"/>
          <ac:picMkLst>
            <pc:docMk/>
            <pc:sldMk cId="3677309085" sldId="333"/>
            <ac:picMk id="7" creationId="{A205533B-0EE2-3EAB-65E1-5C587A4C2BB7}"/>
          </ac:picMkLst>
        </pc:picChg>
        <pc:picChg chg="add mod">
          <ac:chgData name="Zarrin Tasneem" userId="S::z2tasnee@uwaterloo.ca::925e01ce-92da-4975-a15f-ec0b800f92c7" providerId="AD" clId="Web-{4C82BDDE-10D7-41D6-B4E4-61AAF3584890}" dt="2024-02-25T20:47:33.869" v="38"/>
          <ac:picMkLst>
            <pc:docMk/>
            <pc:sldMk cId="3677309085" sldId="333"/>
            <ac:picMk id="8" creationId="{320D1810-312F-295A-3F08-57299E13CC76}"/>
          </ac:picMkLst>
        </pc:picChg>
        <pc:picChg chg="add del mod">
          <ac:chgData name="Zarrin Tasneem" userId="S::z2tasnee@uwaterloo.ca::925e01ce-92da-4975-a15f-ec0b800f92c7" providerId="AD" clId="Web-{4C82BDDE-10D7-41D6-B4E4-61AAF3584890}" dt="2024-02-25T20:51:09.608" v="98"/>
          <ac:picMkLst>
            <pc:docMk/>
            <pc:sldMk cId="3677309085" sldId="333"/>
            <ac:picMk id="9" creationId="{60AB4904-C7ED-5F0F-D4C2-CD7327AE803C}"/>
          </ac:picMkLst>
        </pc:picChg>
        <pc:picChg chg="add del mod">
          <ac:chgData name="Zarrin Tasneem" userId="S::z2tasnee@uwaterloo.ca::925e01ce-92da-4975-a15f-ec0b800f92c7" providerId="AD" clId="Web-{4C82BDDE-10D7-41D6-B4E4-61AAF3584890}" dt="2024-02-25T20:51:22.405" v="100"/>
          <ac:picMkLst>
            <pc:docMk/>
            <pc:sldMk cId="3677309085" sldId="333"/>
            <ac:picMk id="10" creationId="{67B22FD0-2DE9-7503-9782-0E4B7157B2A0}"/>
          </ac:picMkLst>
        </pc:picChg>
        <pc:cxnChg chg="add del">
          <ac:chgData name="Zarrin Tasneem" userId="S::z2tasnee@uwaterloo.ca::925e01ce-92da-4975-a15f-ec0b800f92c7" providerId="AD" clId="Web-{4C82BDDE-10D7-41D6-B4E4-61AAF3584890}" dt="2024-02-25T20:46:45.133" v="34"/>
          <ac:cxnSpMkLst>
            <pc:docMk/>
            <pc:sldMk cId="3677309085" sldId="333"/>
            <ac:cxnSpMk id="52" creationId="{1503BFE4-729B-D9D0-C17B-501E6AF1127A}"/>
          </ac:cxnSpMkLst>
        </pc:cxnChg>
        <pc:cxnChg chg="add del">
          <ac:chgData name="Zarrin Tasneem" userId="S::z2tasnee@uwaterloo.ca::925e01ce-92da-4975-a15f-ec0b800f92c7" providerId="AD" clId="Web-{4C82BDDE-10D7-41D6-B4E4-61AAF3584890}" dt="2024-02-25T20:46:37.289" v="33"/>
          <ac:cxnSpMkLst>
            <pc:docMk/>
            <pc:sldMk cId="3677309085" sldId="333"/>
            <ac:cxnSpMk id="54" creationId="{1503BFE4-729B-D9D0-C17B-501E6AF1127A}"/>
          </ac:cxnSpMkLst>
        </pc:cxnChg>
      </pc:sldChg>
    </pc:docChg>
  </pc:docChgLst>
  <pc:docChgLst>
    <pc:chgData name="Zarrin Tasneem" userId="S::z2tasnee@uwaterloo.ca::925e01ce-92da-4975-a15f-ec0b800f92c7" providerId="AD" clId="Web-{D295A6B5-E89B-4C3E-AB7A-A10063DBD4C2}"/>
    <pc:docChg chg="modSld">
      <pc:chgData name="Zarrin Tasneem" userId="S::z2tasnee@uwaterloo.ca::925e01ce-92da-4975-a15f-ec0b800f92c7" providerId="AD" clId="Web-{D295A6B5-E89B-4C3E-AB7A-A10063DBD4C2}" dt="2024-02-25T19:29:52.761" v="0"/>
      <pc:docMkLst>
        <pc:docMk/>
      </pc:docMkLst>
      <pc:sldChg chg="delSp delAnim">
        <pc:chgData name="Zarrin Tasneem" userId="S::z2tasnee@uwaterloo.ca::925e01ce-92da-4975-a15f-ec0b800f92c7" providerId="AD" clId="Web-{D295A6B5-E89B-4C3E-AB7A-A10063DBD4C2}" dt="2024-02-25T19:29:52.761" v="0"/>
        <pc:sldMkLst>
          <pc:docMk/>
          <pc:sldMk cId="2006938198" sldId="307"/>
        </pc:sldMkLst>
        <pc:spChg chg="del">
          <ac:chgData name="Zarrin Tasneem" userId="S::z2tasnee@uwaterloo.ca::925e01ce-92da-4975-a15f-ec0b800f92c7" providerId="AD" clId="Web-{D295A6B5-E89B-4C3E-AB7A-A10063DBD4C2}" dt="2024-02-25T19:29:52.761" v="0"/>
          <ac:spMkLst>
            <pc:docMk/>
            <pc:sldMk cId="2006938198" sldId="307"/>
            <ac:spMk id="5" creationId="{F2103B69-D1F5-3E38-850E-79E67D965127}"/>
          </ac:spMkLst>
        </pc:spChg>
      </pc:sldChg>
    </pc:docChg>
  </pc:docChgLst>
  <pc:docChgLst>
    <pc:chgData name="Zarrin Tasneem" userId="S::z2tasnee@uwaterloo.ca::925e01ce-92da-4975-a15f-ec0b800f92c7" providerId="AD" clId="Web-{A60FA7B4-D5CF-4546-B253-43E2C2FFD149}"/>
    <pc:docChg chg="delSld modSld">
      <pc:chgData name="Zarrin Tasneem" userId="S::z2tasnee@uwaterloo.ca::925e01ce-92da-4975-a15f-ec0b800f92c7" providerId="AD" clId="Web-{A60FA7B4-D5CF-4546-B253-43E2C2FFD149}" dt="2024-02-22T20:01:51.197" v="14"/>
      <pc:docMkLst>
        <pc:docMk/>
      </pc:docMkLst>
      <pc:sldChg chg="del">
        <pc:chgData name="Zarrin Tasneem" userId="S::z2tasnee@uwaterloo.ca::925e01ce-92da-4975-a15f-ec0b800f92c7" providerId="AD" clId="Web-{A60FA7B4-D5CF-4546-B253-43E2C2FFD149}" dt="2024-02-22T19:59:52.710" v="6"/>
        <pc:sldMkLst>
          <pc:docMk/>
          <pc:sldMk cId="3247113449" sldId="262"/>
        </pc:sldMkLst>
      </pc:sldChg>
      <pc:sldChg chg="modSp">
        <pc:chgData name="Zarrin Tasneem" userId="S::z2tasnee@uwaterloo.ca::925e01ce-92da-4975-a15f-ec0b800f92c7" providerId="AD" clId="Web-{A60FA7B4-D5CF-4546-B253-43E2C2FFD149}" dt="2024-02-22T20:00:32.571" v="8" actId="14100"/>
        <pc:sldMkLst>
          <pc:docMk/>
          <pc:sldMk cId="3115340477" sldId="268"/>
        </pc:sldMkLst>
        <pc:spChg chg="mod">
          <ac:chgData name="Zarrin Tasneem" userId="S::z2tasnee@uwaterloo.ca::925e01ce-92da-4975-a15f-ec0b800f92c7" providerId="AD" clId="Web-{A60FA7B4-D5CF-4546-B253-43E2C2FFD149}" dt="2024-02-22T20:00:32.571" v="8" actId="14100"/>
          <ac:spMkLst>
            <pc:docMk/>
            <pc:sldMk cId="3115340477" sldId="268"/>
            <ac:spMk id="16" creationId="{EADC355D-9D01-5E0E-5E3E-D8FCC439618C}"/>
          </ac:spMkLst>
        </pc:spChg>
      </pc:sldChg>
      <pc:sldChg chg="addSp delSp modSp mod setBg">
        <pc:chgData name="Zarrin Tasneem" userId="S::z2tasnee@uwaterloo.ca::925e01ce-92da-4975-a15f-ec0b800f92c7" providerId="AD" clId="Web-{A60FA7B4-D5CF-4546-B253-43E2C2FFD149}" dt="2024-02-22T20:01:51.197" v="14"/>
        <pc:sldMkLst>
          <pc:docMk/>
          <pc:sldMk cId="1827447151" sldId="269"/>
        </pc:sldMkLst>
        <pc:spChg chg="mod ord">
          <ac:chgData name="Zarrin Tasneem" userId="S::z2tasnee@uwaterloo.ca::925e01ce-92da-4975-a15f-ec0b800f92c7" providerId="AD" clId="Web-{A60FA7B4-D5CF-4546-B253-43E2C2FFD149}" dt="2024-02-22T20:01:51.197" v="14"/>
          <ac:spMkLst>
            <pc:docMk/>
            <pc:sldMk cId="1827447151" sldId="269"/>
            <ac:spMk id="2" creationId="{3CA2B03F-B941-FF85-89FD-8F39BAA2EFE4}"/>
          </ac:spMkLst>
        </pc:spChg>
        <pc:spChg chg="del">
          <ac:chgData name="Zarrin Tasneem" userId="S::z2tasnee@uwaterloo.ca::925e01ce-92da-4975-a15f-ec0b800f92c7" providerId="AD" clId="Web-{A60FA7B4-D5CF-4546-B253-43E2C2FFD149}" dt="2024-02-22T20:01:27.994" v="9"/>
          <ac:spMkLst>
            <pc:docMk/>
            <pc:sldMk cId="1827447151" sldId="269"/>
            <ac:spMk id="3" creationId="{E30E2467-9BE0-5566-A396-6D567ABE3B4E}"/>
          </ac:spMkLst>
        </pc:spChg>
        <pc:spChg chg="add mod">
          <ac:chgData name="Zarrin Tasneem" userId="S::z2tasnee@uwaterloo.ca::925e01ce-92da-4975-a15f-ec0b800f92c7" providerId="AD" clId="Web-{A60FA7B4-D5CF-4546-B253-43E2C2FFD149}" dt="2024-02-22T20:01:35.510" v="13"/>
          <ac:spMkLst>
            <pc:docMk/>
            <pc:sldMk cId="1827447151" sldId="269"/>
            <ac:spMk id="5" creationId="{8422E33D-7D0B-53A2-B693-F0E998B8DBF5}"/>
          </ac:spMkLst>
        </pc:spChg>
        <pc:spChg chg="add del">
          <ac:chgData name="Zarrin Tasneem" userId="S::z2tasnee@uwaterloo.ca::925e01ce-92da-4975-a15f-ec0b800f92c7" providerId="AD" clId="Web-{A60FA7B4-D5CF-4546-B253-43E2C2FFD149}" dt="2024-02-22T20:01:51.197" v="14"/>
          <ac:spMkLst>
            <pc:docMk/>
            <pc:sldMk cId="1827447151" sldId="269"/>
            <ac:spMk id="10" creationId="{37C89E4B-3C9F-44B9-8B86-D9E3D112D8EC}"/>
          </ac:spMkLst>
        </pc:spChg>
        <pc:spChg chg="add">
          <ac:chgData name="Zarrin Tasneem" userId="S::z2tasnee@uwaterloo.ca::925e01ce-92da-4975-a15f-ec0b800f92c7" providerId="AD" clId="Web-{A60FA7B4-D5CF-4546-B253-43E2C2FFD149}" dt="2024-02-22T20:01:51.197" v="14"/>
          <ac:spMkLst>
            <pc:docMk/>
            <pc:sldMk cId="1827447151" sldId="269"/>
            <ac:spMk id="19" creationId="{37C89E4B-3C9F-44B9-8B86-D9E3D112D8EC}"/>
          </ac:spMkLst>
        </pc:spChg>
        <pc:picChg chg="add mod ord">
          <ac:chgData name="Zarrin Tasneem" userId="S::z2tasnee@uwaterloo.ca::925e01ce-92da-4975-a15f-ec0b800f92c7" providerId="AD" clId="Web-{A60FA7B4-D5CF-4546-B253-43E2C2FFD149}" dt="2024-02-22T20:01:35.510" v="13"/>
          <ac:picMkLst>
            <pc:docMk/>
            <pc:sldMk cId="1827447151" sldId="269"/>
            <ac:picMk id="4" creationId="{9CF3B264-934D-34F8-2F8E-D09830DFC738}"/>
          </ac:picMkLst>
        </pc:picChg>
        <pc:cxnChg chg="add del">
          <ac:chgData name="Zarrin Tasneem" userId="S::z2tasnee@uwaterloo.ca::925e01ce-92da-4975-a15f-ec0b800f92c7" providerId="AD" clId="Web-{A60FA7B4-D5CF-4546-B253-43E2C2FFD149}" dt="2024-02-22T20:01:51.197" v="14"/>
          <ac:cxnSpMkLst>
            <pc:docMk/>
            <pc:sldMk cId="1827447151" sldId="269"/>
            <ac:cxnSpMk id="12" creationId="{AA2EAA10-076F-46BD-8F0F-B9A2FB77A85C}"/>
          </ac:cxnSpMkLst>
        </pc:cxnChg>
        <pc:cxnChg chg="add del">
          <ac:chgData name="Zarrin Tasneem" userId="S::z2tasnee@uwaterloo.ca::925e01ce-92da-4975-a15f-ec0b800f92c7" providerId="AD" clId="Web-{A60FA7B4-D5CF-4546-B253-43E2C2FFD149}" dt="2024-02-22T20:01:51.197" v="14"/>
          <ac:cxnSpMkLst>
            <pc:docMk/>
            <pc:sldMk cId="1827447151" sldId="269"/>
            <ac:cxnSpMk id="14" creationId="{D891E407-403B-4764-86C9-33A56D3BCAA3}"/>
          </ac:cxnSpMkLst>
        </pc:cxnChg>
        <pc:cxnChg chg="add">
          <ac:chgData name="Zarrin Tasneem" userId="S::z2tasnee@uwaterloo.ca::925e01ce-92da-4975-a15f-ec0b800f92c7" providerId="AD" clId="Web-{A60FA7B4-D5CF-4546-B253-43E2C2FFD149}" dt="2024-02-22T20:01:51.197" v="14"/>
          <ac:cxnSpMkLst>
            <pc:docMk/>
            <pc:sldMk cId="1827447151" sldId="269"/>
            <ac:cxnSpMk id="21" creationId="{AA2EAA10-076F-46BD-8F0F-B9A2FB77A85C}"/>
          </ac:cxnSpMkLst>
        </pc:cxnChg>
        <pc:cxnChg chg="add">
          <ac:chgData name="Zarrin Tasneem" userId="S::z2tasnee@uwaterloo.ca::925e01ce-92da-4975-a15f-ec0b800f92c7" providerId="AD" clId="Web-{A60FA7B4-D5CF-4546-B253-43E2C2FFD149}" dt="2024-02-22T20:01:51.197" v="14"/>
          <ac:cxnSpMkLst>
            <pc:docMk/>
            <pc:sldMk cId="1827447151" sldId="269"/>
            <ac:cxnSpMk id="23" creationId="{D891E407-403B-4764-86C9-33A56D3BCAA3}"/>
          </ac:cxnSpMkLst>
        </pc:cxnChg>
      </pc:sldChg>
      <pc:sldChg chg="addSp delSp modSp">
        <pc:chgData name="Zarrin Tasneem" userId="S::z2tasnee@uwaterloo.ca::925e01ce-92da-4975-a15f-ec0b800f92c7" providerId="AD" clId="Web-{A60FA7B4-D5CF-4546-B253-43E2C2FFD149}" dt="2024-02-22T20:00:03.742" v="7" actId="14100"/>
        <pc:sldMkLst>
          <pc:docMk/>
          <pc:sldMk cId="3803224131" sldId="316"/>
        </pc:sldMkLst>
        <pc:spChg chg="mod">
          <ac:chgData name="Zarrin Tasneem" userId="S::z2tasnee@uwaterloo.ca::925e01ce-92da-4975-a15f-ec0b800f92c7" providerId="AD" clId="Web-{A60FA7B4-D5CF-4546-B253-43E2C2FFD149}" dt="2024-02-22T19:59:43.085" v="5"/>
          <ac:spMkLst>
            <pc:docMk/>
            <pc:sldMk cId="3803224131" sldId="316"/>
            <ac:spMk id="8" creationId="{2F7BF50B-ABCF-11DB-5118-2ACC6510654A}"/>
          </ac:spMkLst>
        </pc:spChg>
        <pc:spChg chg="add del">
          <ac:chgData name="Zarrin Tasneem" userId="S::z2tasnee@uwaterloo.ca::925e01ce-92da-4975-a15f-ec0b800f92c7" providerId="AD" clId="Web-{A60FA7B4-D5CF-4546-B253-43E2C2FFD149}" dt="2024-02-22T19:59:43.085" v="5"/>
          <ac:spMkLst>
            <pc:docMk/>
            <pc:sldMk cId="3803224131" sldId="316"/>
            <ac:spMk id="33" creationId="{522A94E1-AEBD-4286-BFF8-0711E4CD3E3B}"/>
          </ac:spMkLst>
        </pc:spChg>
        <pc:spChg chg="add del">
          <ac:chgData name="Zarrin Tasneem" userId="S::z2tasnee@uwaterloo.ca::925e01ce-92da-4975-a15f-ec0b800f92c7" providerId="AD" clId="Web-{A60FA7B4-D5CF-4546-B253-43E2C2FFD149}" dt="2024-02-22T19:59:43.085" v="5"/>
          <ac:spMkLst>
            <pc:docMk/>
            <pc:sldMk cId="3803224131" sldId="316"/>
            <ac:spMk id="35" creationId="{7E734232-46A8-4884-9A59-B7E3BA4BC313}"/>
          </ac:spMkLst>
        </pc:spChg>
        <pc:spChg chg="add del">
          <ac:chgData name="Zarrin Tasneem" userId="S::z2tasnee@uwaterloo.ca::925e01ce-92da-4975-a15f-ec0b800f92c7" providerId="AD" clId="Web-{A60FA7B4-D5CF-4546-B253-43E2C2FFD149}" dt="2024-02-22T19:59:43.085" v="5"/>
          <ac:spMkLst>
            <pc:docMk/>
            <pc:sldMk cId="3803224131" sldId="316"/>
            <ac:spMk id="37" creationId="{D346B8D2-3218-41A5-B817-9ABFB108C6DA}"/>
          </ac:spMkLst>
        </pc:spChg>
        <pc:spChg chg="add del">
          <ac:chgData name="Zarrin Tasneem" userId="S::z2tasnee@uwaterloo.ca::925e01ce-92da-4975-a15f-ec0b800f92c7" providerId="AD" clId="Web-{A60FA7B4-D5CF-4546-B253-43E2C2FFD149}" dt="2024-02-22T19:59:43.085" v="5"/>
          <ac:spMkLst>
            <pc:docMk/>
            <pc:sldMk cId="3803224131" sldId="316"/>
            <ac:spMk id="42" creationId="{51E014CA-4279-4E70-AC56-0BBEBF92C298}"/>
          </ac:spMkLst>
        </pc:spChg>
        <pc:spChg chg="add del">
          <ac:chgData name="Zarrin Tasneem" userId="S::z2tasnee@uwaterloo.ca::925e01ce-92da-4975-a15f-ec0b800f92c7" providerId="AD" clId="Web-{A60FA7B4-D5CF-4546-B253-43E2C2FFD149}" dt="2024-02-22T19:59:43.085" v="5"/>
          <ac:spMkLst>
            <pc:docMk/>
            <pc:sldMk cId="3803224131" sldId="316"/>
            <ac:spMk id="44" creationId="{28B3DCF8-9D1E-4907-B1EC-98D11BC16F55}"/>
          </ac:spMkLst>
        </pc:spChg>
        <pc:spChg chg="add del">
          <ac:chgData name="Zarrin Tasneem" userId="S::z2tasnee@uwaterloo.ca::925e01ce-92da-4975-a15f-ec0b800f92c7" providerId="AD" clId="Web-{A60FA7B4-D5CF-4546-B253-43E2C2FFD149}" dt="2024-02-22T19:59:43.085" v="5"/>
          <ac:spMkLst>
            <pc:docMk/>
            <pc:sldMk cId="3803224131" sldId="316"/>
            <ac:spMk id="46" creationId="{88D6B9EF-FF47-487C-8B82-F9F2B9A54AD6}"/>
          </ac:spMkLst>
        </pc:spChg>
        <pc:spChg chg="add del">
          <ac:chgData name="Zarrin Tasneem" userId="S::z2tasnee@uwaterloo.ca::925e01ce-92da-4975-a15f-ec0b800f92c7" providerId="AD" clId="Web-{A60FA7B4-D5CF-4546-B253-43E2C2FFD149}" dt="2024-02-22T19:59:43.085" v="5"/>
          <ac:spMkLst>
            <pc:docMk/>
            <pc:sldMk cId="3803224131" sldId="316"/>
            <ac:spMk id="48" creationId="{5717D090-7948-433A-AED2-EA1A98E6F0B3}"/>
          </ac:spMkLst>
        </pc:spChg>
        <pc:spChg chg="add del">
          <ac:chgData name="Zarrin Tasneem" userId="S::z2tasnee@uwaterloo.ca::925e01ce-92da-4975-a15f-ec0b800f92c7" providerId="AD" clId="Web-{A60FA7B4-D5CF-4546-B253-43E2C2FFD149}" dt="2024-02-22T19:59:43.085" v="5"/>
          <ac:spMkLst>
            <pc:docMk/>
            <pc:sldMk cId="3803224131" sldId="316"/>
            <ac:spMk id="50" creationId="{D618C3E8-8260-4E23-8BA1-C2C3E80BEF9F}"/>
          </ac:spMkLst>
        </pc:spChg>
        <pc:picChg chg="add mod ord">
          <ac:chgData name="Zarrin Tasneem" userId="S::z2tasnee@uwaterloo.ca::925e01ce-92da-4975-a15f-ec0b800f92c7" providerId="AD" clId="Web-{A60FA7B4-D5CF-4546-B253-43E2C2FFD149}" dt="2024-02-22T20:00:03.742" v="7" actId="14100"/>
          <ac:picMkLst>
            <pc:docMk/>
            <pc:sldMk cId="3803224131" sldId="316"/>
            <ac:picMk id="3" creationId="{8A1FCA7F-1178-0688-0818-6CB8CAF49BD0}"/>
          </ac:picMkLst>
        </pc:picChg>
        <pc:picChg chg="add mod ord">
          <ac:chgData name="Zarrin Tasneem" userId="S::z2tasnee@uwaterloo.ca::925e01ce-92da-4975-a15f-ec0b800f92c7" providerId="AD" clId="Web-{A60FA7B4-D5CF-4546-B253-43E2C2FFD149}" dt="2024-02-22T19:59:43.085" v="5"/>
          <ac:picMkLst>
            <pc:docMk/>
            <pc:sldMk cId="3803224131" sldId="316"/>
            <ac:picMk id="5" creationId="{AD93C715-C007-5588-5A68-443C66C23E8E}"/>
          </ac:picMkLst>
        </pc:picChg>
        <pc:picChg chg="mod">
          <ac:chgData name="Zarrin Tasneem" userId="S::z2tasnee@uwaterloo.ca::925e01ce-92da-4975-a15f-ec0b800f92c7" providerId="AD" clId="Web-{A60FA7B4-D5CF-4546-B253-43E2C2FFD149}" dt="2024-02-22T19:59:43.085" v="5"/>
          <ac:picMkLst>
            <pc:docMk/>
            <pc:sldMk cId="3803224131" sldId="316"/>
            <ac:picMk id="22" creationId="{E3C437A6-303B-669D-1ABF-B4925E9DC892}"/>
          </ac:picMkLst>
        </pc:picChg>
      </pc:sldChg>
    </pc:docChg>
  </pc:docChgLst>
  <pc:docChgLst>
    <pc:chgData name="Lucas Quan" userId="S::l2quan@uwaterloo.ca::b6cbafe2-225f-4a2f-8380-d94f6c86acca" providerId="AD" clId="Web-{D22305F8-01D9-4174-9C64-6A76A2B60ED3}"/>
    <pc:docChg chg="modSld">
      <pc:chgData name="Lucas Quan" userId="S::l2quan@uwaterloo.ca::b6cbafe2-225f-4a2f-8380-d94f6c86acca" providerId="AD" clId="Web-{D22305F8-01D9-4174-9C64-6A76A2B60ED3}" dt="2024-02-25T22:41:54.448" v="11" actId="20577"/>
      <pc:docMkLst>
        <pc:docMk/>
      </pc:docMkLst>
      <pc:sldChg chg="modSp">
        <pc:chgData name="Lucas Quan" userId="S::l2quan@uwaterloo.ca::b6cbafe2-225f-4a2f-8380-d94f6c86acca" providerId="AD" clId="Web-{D22305F8-01D9-4174-9C64-6A76A2B60ED3}" dt="2024-02-25T22:41:54.448" v="11" actId="20577"/>
        <pc:sldMkLst>
          <pc:docMk/>
          <pc:sldMk cId="1520694652" sldId="264"/>
        </pc:sldMkLst>
        <pc:spChg chg="mod">
          <ac:chgData name="Lucas Quan" userId="S::l2quan@uwaterloo.ca::b6cbafe2-225f-4a2f-8380-d94f6c86acca" providerId="AD" clId="Web-{D22305F8-01D9-4174-9C64-6A76A2B60ED3}" dt="2024-02-25T22:41:54.448" v="11" actId="20577"/>
          <ac:spMkLst>
            <pc:docMk/>
            <pc:sldMk cId="1520694652" sldId="264"/>
            <ac:spMk id="3" creationId="{BFD4C5A9-F963-3B51-D4A3-384F05822977}"/>
          </ac:spMkLst>
        </pc:spChg>
      </pc:sldChg>
      <pc:sldChg chg="modSp">
        <pc:chgData name="Lucas Quan" userId="S::l2quan@uwaterloo.ca::b6cbafe2-225f-4a2f-8380-d94f6c86acca" providerId="AD" clId="Web-{D22305F8-01D9-4174-9C64-6A76A2B60ED3}" dt="2024-02-25T22:38:55.260" v="2" actId="20577"/>
        <pc:sldMkLst>
          <pc:docMk/>
          <pc:sldMk cId="380280912" sldId="305"/>
        </pc:sldMkLst>
        <pc:spChg chg="mod">
          <ac:chgData name="Lucas Quan" userId="S::l2quan@uwaterloo.ca::b6cbafe2-225f-4a2f-8380-d94f6c86acca" providerId="AD" clId="Web-{D22305F8-01D9-4174-9C64-6A76A2B60ED3}" dt="2024-02-25T22:38:55.260" v="2" actId="20577"/>
          <ac:spMkLst>
            <pc:docMk/>
            <pc:sldMk cId="380280912" sldId="305"/>
            <ac:spMk id="3" creationId="{C5DA79D4-0CDF-EEFC-3188-C7090B0ECCCE}"/>
          </ac:spMkLst>
        </pc:spChg>
      </pc:sldChg>
    </pc:docChg>
  </pc:docChgLst>
  <pc:docChgLst>
    <pc:chgData name="Zarrin Tasneem" userId="S::z2tasnee@uwaterloo.ca::925e01ce-92da-4975-a15f-ec0b800f92c7" providerId="AD" clId="Web-{C5B96612-2954-465F-A8B7-58FF77663B07}"/>
    <pc:docChg chg="modSld">
      <pc:chgData name="Zarrin Tasneem" userId="S::z2tasnee@uwaterloo.ca::925e01ce-92da-4975-a15f-ec0b800f92c7" providerId="AD" clId="Web-{C5B96612-2954-465F-A8B7-58FF77663B07}" dt="2024-02-27T03:07:47.545" v="1" actId="14100"/>
      <pc:docMkLst>
        <pc:docMk/>
      </pc:docMkLst>
      <pc:sldChg chg="modSp">
        <pc:chgData name="Zarrin Tasneem" userId="S::z2tasnee@uwaterloo.ca::925e01ce-92da-4975-a15f-ec0b800f92c7" providerId="AD" clId="Web-{C5B96612-2954-465F-A8B7-58FF77663B07}" dt="2024-02-27T03:07:47.545" v="1" actId="14100"/>
        <pc:sldMkLst>
          <pc:docMk/>
          <pc:sldMk cId="1440135630" sldId="285"/>
        </pc:sldMkLst>
        <pc:picChg chg="mod">
          <ac:chgData name="Zarrin Tasneem" userId="S::z2tasnee@uwaterloo.ca::925e01ce-92da-4975-a15f-ec0b800f92c7" providerId="AD" clId="Web-{C5B96612-2954-465F-A8B7-58FF77663B07}" dt="2024-02-27T03:07:47.545" v="1" actId="14100"/>
          <ac:picMkLst>
            <pc:docMk/>
            <pc:sldMk cId="1440135630" sldId="285"/>
            <ac:picMk id="5" creationId="{1D72F665-23C0-9DA6-E8E0-05741EEB5BA2}"/>
          </ac:picMkLst>
        </pc:picChg>
      </pc:sldChg>
    </pc:docChg>
  </pc:docChgLst>
  <pc:docChgLst>
    <pc:chgData name="Zarrin Tasneem" userId="S::z2tasnee@uwaterloo.ca::925e01ce-92da-4975-a15f-ec0b800f92c7" providerId="AD" clId="Web-{15820066-FD5A-47DF-AA16-94F9C18FF18C}"/>
    <pc:docChg chg="modSld">
      <pc:chgData name="Zarrin Tasneem" userId="S::z2tasnee@uwaterloo.ca::925e01ce-92da-4975-a15f-ec0b800f92c7" providerId="AD" clId="Web-{15820066-FD5A-47DF-AA16-94F9C18FF18C}" dt="2024-02-25T22:33:28.680" v="22" actId="14100"/>
      <pc:docMkLst>
        <pc:docMk/>
      </pc:docMkLst>
      <pc:sldChg chg="modSp">
        <pc:chgData name="Zarrin Tasneem" userId="S::z2tasnee@uwaterloo.ca::925e01ce-92da-4975-a15f-ec0b800f92c7" providerId="AD" clId="Web-{15820066-FD5A-47DF-AA16-94F9C18FF18C}" dt="2024-02-25T22:31:01.190" v="1" actId="20577"/>
        <pc:sldMkLst>
          <pc:docMk/>
          <pc:sldMk cId="1440135630" sldId="285"/>
        </pc:sldMkLst>
        <pc:spChg chg="mod">
          <ac:chgData name="Zarrin Tasneem" userId="S::z2tasnee@uwaterloo.ca::925e01ce-92da-4975-a15f-ec0b800f92c7" providerId="AD" clId="Web-{15820066-FD5A-47DF-AA16-94F9C18FF18C}" dt="2024-02-25T22:31:01.190" v="1" actId="20577"/>
          <ac:spMkLst>
            <pc:docMk/>
            <pc:sldMk cId="1440135630" sldId="285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15820066-FD5A-47DF-AA16-94F9C18FF18C}" dt="2024-02-25T22:31:34.426" v="8" actId="1076"/>
        <pc:sldMkLst>
          <pc:docMk/>
          <pc:sldMk cId="2006938198" sldId="307"/>
        </pc:sldMkLst>
        <pc:graphicFrameChg chg="mod">
          <ac:chgData name="Zarrin Tasneem" userId="S::z2tasnee@uwaterloo.ca::925e01ce-92da-4975-a15f-ec0b800f92c7" providerId="AD" clId="Web-{15820066-FD5A-47DF-AA16-94F9C18FF18C}" dt="2024-02-25T22:31:34.426" v="8" actId="1076"/>
          <ac:graphicFrameMkLst>
            <pc:docMk/>
            <pc:sldMk cId="2006938198" sldId="307"/>
            <ac:graphicFrameMk id="5" creationId="{B6DB8300-E647-A19C-0316-FE5C862E4253}"/>
          </ac:graphicFrameMkLst>
        </pc:graphicFrameChg>
        <pc:graphicFrameChg chg="mod">
          <ac:chgData name="Zarrin Tasneem" userId="S::z2tasnee@uwaterloo.ca::925e01ce-92da-4975-a15f-ec0b800f92c7" providerId="AD" clId="Web-{15820066-FD5A-47DF-AA16-94F9C18FF18C}" dt="2024-02-25T22:31:07.690" v="2" actId="1076"/>
          <ac:graphicFrameMkLst>
            <pc:docMk/>
            <pc:sldMk cId="2006938198" sldId="307"/>
            <ac:graphicFrameMk id="17" creationId="{62309261-9CC8-2378-1AEE-E44C861124E9}"/>
          </ac:graphicFrameMkLst>
        </pc:graphicFrameChg>
        <pc:graphicFrameChg chg="mod">
          <ac:chgData name="Zarrin Tasneem" userId="S::z2tasnee@uwaterloo.ca::925e01ce-92da-4975-a15f-ec0b800f92c7" providerId="AD" clId="Web-{15820066-FD5A-47DF-AA16-94F9C18FF18C}" dt="2024-02-25T22:31:12.300" v="3" actId="1076"/>
          <ac:graphicFrameMkLst>
            <pc:docMk/>
            <pc:sldMk cId="2006938198" sldId="307"/>
            <ac:graphicFrameMk id="18" creationId="{73506F6E-2E64-0201-4653-1DD2888E59D5}"/>
          </ac:graphicFrameMkLst>
        </pc:graphicFrameChg>
        <pc:graphicFrameChg chg="mod">
          <ac:chgData name="Zarrin Tasneem" userId="S::z2tasnee@uwaterloo.ca::925e01ce-92da-4975-a15f-ec0b800f92c7" providerId="AD" clId="Web-{15820066-FD5A-47DF-AA16-94F9C18FF18C}" dt="2024-02-25T22:31:24.644" v="7" actId="1076"/>
          <ac:graphicFrameMkLst>
            <pc:docMk/>
            <pc:sldMk cId="2006938198" sldId="307"/>
            <ac:graphicFrameMk id="19" creationId="{4778CA6A-D216-C330-AED0-03CB951A5E1A}"/>
          </ac:graphicFrameMkLst>
        </pc:graphicFrameChg>
      </pc:sldChg>
      <pc:sldChg chg="modSp">
        <pc:chgData name="Zarrin Tasneem" userId="S::z2tasnee@uwaterloo.ca::925e01ce-92da-4975-a15f-ec0b800f92c7" providerId="AD" clId="Web-{15820066-FD5A-47DF-AA16-94F9C18FF18C}" dt="2024-02-25T22:31:58.520" v="10" actId="14100"/>
        <pc:sldMkLst>
          <pc:docMk/>
          <pc:sldMk cId="1983269246" sldId="326"/>
        </pc:sldMkLst>
        <pc:picChg chg="mod">
          <ac:chgData name="Zarrin Tasneem" userId="S::z2tasnee@uwaterloo.ca::925e01ce-92da-4975-a15f-ec0b800f92c7" providerId="AD" clId="Web-{15820066-FD5A-47DF-AA16-94F9C18FF18C}" dt="2024-02-25T22:31:58.520" v="10" actId="14100"/>
          <ac:picMkLst>
            <pc:docMk/>
            <pc:sldMk cId="1983269246" sldId="326"/>
            <ac:picMk id="6" creationId="{A8ACDD56-0175-AB0D-A501-095B981BBAD9}"/>
          </ac:picMkLst>
        </pc:picChg>
      </pc:sldChg>
      <pc:sldChg chg="modSp">
        <pc:chgData name="Zarrin Tasneem" userId="S::z2tasnee@uwaterloo.ca::925e01ce-92da-4975-a15f-ec0b800f92c7" providerId="AD" clId="Web-{15820066-FD5A-47DF-AA16-94F9C18FF18C}" dt="2024-02-25T22:33:28.680" v="22" actId="14100"/>
        <pc:sldMkLst>
          <pc:docMk/>
          <pc:sldMk cId="2121515067" sldId="331"/>
        </pc:sldMkLst>
        <pc:spChg chg="mod">
          <ac:chgData name="Zarrin Tasneem" userId="S::z2tasnee@uwaterloo.ca::925e01ce-92da-4975-a15f-ec0b800f92c7" providerId="AD" clId="Web-{15820066-FD5A-47DF-AA16-94F9C18FF18C}" dt="2024-02-25T22:33:28.680" v="22" actId="14100"/>
          <ac:spMkLst>
            <pc:docMk/>
            <pc:sldMk cId="2121515067" sldId="331"/>
            <ac:spMk id="3" creationId="{B1D57822-FCBA-7E5D-3E71-E80C0D075D0F}"/>
          </ac:spMkLst>
        </pc:spChg>
      </pc:sldChg>
    </pc:docChg>
  </pc:docChgLst>
  <pc:docChgLst>
    <pc:chgData name="Zarrin Tasneem" userId="S::z2tasnee@uwaterloo.ca::925e01ce-92da-4975-a15f-ec0b800f92c7" providerId="AD" clId="Web-{A3422F5C-4DEE-4DE0-8947-6274E8AFEDF7}"/>
    <pc:docChg chg="addSld delSld modSld">
      <pc:chgData name="Zarrin Tasneem" userId="S::z2tasnee@uwaterloo.ca::925e01ce-92da-4975-a15f-ec0b800f92c7" providerId="AD" clId="Web-{A3422F5C-4DEE-4DE0-8947-6274E8AFEDF7}" dt="2024-02-25T22:45:15.480" v="169" actId="20577"/>
      <pc:docMkLst>
        <pc:docMk/>
      </pc:docMkLst>
      <pc:sldChg chg="modSp">
        <pc:chgData name="Zarrin Tasneem" userId="S::z2tasnee@uwaterloo.ca::925e01ce-92da-4975-a15f-ec0b800f92c7" providerId="AD" clId="Web-{A3422F5C-4DEE-4DE0-8947-6274E8AFEDF7}" dt="2024-02-25T22:45:06.542" v="163" actId="20577"/>
        <pc:sldMkLst>
          <pc:docMk/>
          <pc:sldMk cId="3068027706" sldId="324"/>
        </pc:sldMkLst>
        <pc:spChg chg="mod">
          <ac:chgData name="Zarrin Tasneem" userId="S::z2tasnee@uwaterloo.ca::925e01ce-92da-4975-a15f-ec0b800f92c7" providerId="AD" clId="Web-{A3422F5C-4DEE-4DE0-8947-6274E8AFEDF7}" dt="2024-02-25T22:45:06.542" v="163" actId="20577"/>
          <ac:spMkLst>
            <pc:docMk/>
            <pc:sldMk cId="3068027706" sldId="324"/>
            <ac:spMk id="29" creationId="{D5288F5F-C08A-EBA3-6C94-AC190D6D2743}"/>
          </ac:spMkLst>
        </pc:spChg>
      </pc:sldChg>
      <pc:sldChg chg="modSp">
        <pc:chgData name="Zarrin Tasneem" userId="S::z2tasnee@uwaterloo.ca::925e01ce-92da-4975-a15f-ec0b800f92c7" providerId="AD" clId="Web-{A3422F5C-4DEE-4DE0-8947-6274E8AFEDF7}" dt="2024-02-25T22:45:15.480" v="169" actId="20577"/>
        <pc:sldMkLst>
          <pc:docMk/>
          <pc:sldMk cId="777620715" sldId="325"/>
        </pc:sldMkLst>
        <pc:spChg chg="mod">
          <ac:chgData name="Zarrin Tasneem" userId="S::z2tasnee@uwaterloo.ca::925e01ce-92da-4975-a15f-ec0b800f92c7" providerId="AD" clId="Web-{A3422F5C-4DEE-4DE0-8947-6274E8AFEDF7}" dt="2024-02-25T22:45:15.480" v="169" actId="20577"/>
          <ac:spMkLst>
            <pc:docMk/>
            <pc:sldMk cId="777620715" sldId="325"/>
            <ac:spMk id="29" creationId="{D5288F5F-C08A-EBA3-6C94-AC190D6D2743}"/>
          </ac:spMkLst>
        </pc:spChg>
      </pc:sldChg>
      <pc:sldChg chg="modSp add replId">
        <pc:chgData name="Zarrin Tasneem" userId="S::z2tasnee@uwaterloo.ca::925e01ce-92da-4975-a15f-ec0b800f92c7" providerId="AD" clId="Web-{A3422F5C-4DEE-4DE0-8947-6274E8AFEDF7}" dt="2024-02-25T22:41:23.179" v="43" actId="1076"/>
        <pc:sldMkLst>
          <pc:docMk/>
          <pc:sldMk cId="2081876914" sldId="338"/>
        </pc:sldMkLst>
        <pc:spChg chg="mod">
          <ac:chgData name="Zarrin Tasneem" userId="S::z2tasnee@uwaterloo.ca::925e01ce-92da-4975-a15f-ec0b800f92c7" providerId="AD" clId="Web-{A3422F5C-4DEE-4DE0-8947-6274E8AFEDF7}" dt="2024-02-25T22:41:23.179" v="43" actId="1076"/>
          <ac:spMkLst>
            <pc:docMk/>
            <pc:sldMk cId="2081876914" sldId="338"/>
            <ac:spMk id="2" creationId="{8AE379FB-BD12-0C54-50CF-C271F2F62F9A}"/>
          </ac:spMkLst>
        </pc:spChg>
        <pc:spChg chg="mod">
          <ac:chgData name="Zarrin Tasneem" userId="S::z2tasnee@uwaterloo.ca::925e01ce-92da-4975-a15f-ec0b800f92c7" providerId="AD" clId="Web-{A3422F5C-4DEE-4DE0-8947-6274E8AFEDF7}" dt="2024-02-25T22:41:17.648" v="42" actId="1076"/>
          <ac:spMkLst>
            <pc:docMk/>
            <pc:sldMk cId="2081876914" sldId="338"/>
            <ac:spMk id="29" creationId="{D5288F5F-C08A-EBA3-6C94-AC190D6D2743}"/>
          </ac:spMkLst>
        </pc:spChg>
      </pc:sldChg>
      <pc:sldChg chg="modSp add del replId">
        <pc:chgData name="Zarrin Tasneem" userId="S::z2tasnee@uwaterloo.ca::925e01ce-92da-4975-a15f-ec0b800f92c7" providerId="AD" clId="Web-{A3422F5C-4DEE-4DE0-8947-6274E8AFEDF7}" dt="2024-02-25T22:44:36.870" v="154"/>
        <pc:sldMkLst>
          <pc:docMk/>
          <pc:sldMk cId="1994543018" sldId="339"/>
        </pc:sldMkLst>
        <pc:spChg chg="mod">
          <ac:chgData name="Zarrin Tasneem" userId="S::z2tasnee@uwaterloo.ca::925e01ce-92da-4975-a15f-ec0b800f92c7" providerId="AD" clId="Web-{A3422F5C-4DEE-4DE0-8947-6274E8AFEDF7}" dt="2024-02-25T22:42:36.149" v="119" actId="20577"/>
          <ac:spMkLst>
            <pc:docMk/>
            <pc:sldMk cId="1994543018" sldId="339"/>
            <ac:spMk id="29" creationId="{D5288F5F-C08A-EBA3-6C94-AC190D6D2743}"/>
          </ac:spMkLst>
        </pc:spChg>
      </pc:sldChg>
    </pc:docChg>
  </pc:docChgLst>
  <pc:docChgLst>
    <pc:chgData name="Lucas Quan" userId="S::l2quan@uwaterloo.ca::b6cbafe2-225f-4a2f-8380-d94f6c86acca" providerId="AD" clId="Web-{D59FC31E-8A9A-48D7-A9D3-F71037FA8EC8}"/>
    <pc:docChg chg="modSld">
      <pc:chgData name="Lucas Quan" userId="S::l2quan@uwaterloo.ca::b6cbafe2-225f-4a2f-8380-d94f6c86acca" providerId="AD" clId="Web-{D59FC31E-8A9A-48D7-A9D3-F71037FA8EC8}" dt="2024-02-25T22:32:56.084" v="30" actId="20577"/>
      <pc:docMkLst>
        <pc:docMk/>
      </pc:docMkLst>
      <pc:sldChg chg="modSp">
        <pc:chgData name="Lucas Quan" userId="S::l2quan@uwaterloo.ca::b6cbafe2-225f-4a2f-8380-d94f6c86acca" providerId="AD" clId="Web-{D59FC31E-8A9A-48D7-A9D3-F71037FA8EC8}" dt="2024-02-25T22:32:56.084" v="30" actId="20577"/>
        <pc:sldMkLst>
          <pc:docMk/>
          <pc:sldMk cId="380280912" sldId="305"/>
        </pc:sldMkLst>
        <pc:spChg chg="mod">
          <ac:chgData name="Lucas Quan" userId="S::l2quan@uwaterloo.ca::b6cbafe2-225f-4a2f-8380-d94f6c86acca" providerId="AD" clId="Web-{D59FC31E-8A9A-48D7-A9D3-F71037FA8EC8}" dt="2024-02-25T22:32:56.084" v="30" actId="20577"/>
          <ac:spMkLst>
            <pc:docMk/>
            <pc:sldMk cId="380280912" sldId="305"/>
            <ac:spMk id="3" creationId="{C5DA79D4-0CDF-EEFC-3188-C7090B0ECCCE}"/>
          </ac:spMkLst>
        </pc:spChg>
      </pc:sldChg>
      <pc:sldChg chg="modSp">
        <pc:chgData name="Lucas Quan" userId="S::l2quan@uwaterloo.ca::b6cbafe2-225f-4a2f-8380-d94f6c86acca" providerId="AD" clId="Web-{D59FC31E-8A9A-48D7-A9D3-F71037FA8EC8}" dt="2024-02-25T22:30:04.282" v="17" actId="20577"/>
        <pc:sldMkLst>
          <pc:docMk/>
          <pc:sldMk cId="1839929854" sldId="306"/>
        </pc:sldMkLst>
        <pc:spChg chg="mod">
          <ac:chgData name="Lucas Quan" userId="S::l2quan@uwaterloo.ca::b6cbafe2-225f-4a2f-8380-d94f6c86acca" providerId="AD" clId="Web-{D59FC31E-8A9A-48D7-A9D3-F71037FA8EC8}" dt="2024-02-25T22:30:04.282" v="17" actId="20577"/>
          <ac:spMkLst>
            <pc:docMk/>
            <pc:sldMk cId="1839929854" sldId="306"/>
            <ac:spMk id="3" creationId="{FA2EAA9A-E408-3810-AED8-5D29AA4C9A40}"/>
          </ac:spMkLst>
        </pc:spChg>
      </pc:sldChg>
    </pc:docChg>
  </pc:docChgLst>
  <pc:docChgLst>
    <pc:chgData name="Zarrin Tasneem" userId="S::z2tasnee@uwaterloo.ca::925e01ce-92da-4975-a15f-ec0b800f92c7" providerId="AD" clId="Web-{16A65612-D1C9-4C84-8524-474579F15514}"/>
    <pc:docChg chg="delSld">
      <pc:chgData name="Zarrin Tasneem" userId="S::z2tasnee@uwaterloo.ca::925e01ce-92da-4975-a15f-ec0b800f92c7" providerId="AD" clId="Web-{16A65612-D1C9-4C84-8524-474579F15514}" dt="2024-02-25T19:25:40.675" v="0"/>
      <pc:docMkLst>
        <pc:docMk/>
      </pc:docMkLst>
      <pc:sldChg chg="del">
        <pc:chgData name="Zarrin Tasneem" userId="S::z2tasnee@uwaterloo.ca::925e01ce-92da-4975-a15f-ec0b800f92c7" providerId="AD" clId="Web-{16A65612-D1C9-4C84-8524-474579F15514}" dt="2024-02-25T19:25:40.675" v="0"/>
        <pc:sldMkLst>
          <pc:docMk/>
          <pc:sldMk cId="3736217030" sldId="286"/>
        </pc:sldMkLst>
      </pc:sldChg>
    </pc:docChg>
  </pc:docChgLst>
  <pc:docChgLst>
    <pc:chgData name="Lucas Quan" userId="b6cbafe2-225f-4a2f-8380-d94f6c86acca" providerId="ADAL" clId="{B5E19BC0-F4E1-4508-B4CF-9D1FB2470BEE}"/>
    <pc:docChg chg="custSel addSld modSld">
      <pc:chgData name="Lucas Quan" userId="b6cbafe2-225f-4a2f-8380-d94f6c86acca" providerId="ADAL" clId="{B5E19BC0-F4E1-4508-B4CF-9D1FB2470BEE}" dt="2024-02-22T05:14:56.239" v="897" actId="13926"/>
      <pc:docMkLst>
        <pc:docMk/>
      </pc:docMkLst>
      <pc:sldChg chg="modSp mod">
        <pc:chgData name="Lucas Quan" userId="b6cbafe2-225f-4a2f-8380-d94f6c86acca" providerId="ADAL" clId="{B5E19BC0-F4E1-4508-B4CF-9D1FB2470BEE}" dt="2024-02-22T05:09:15.960" v="896" actId="13926"/>
        <pc:sldMkLst>
          <pc:docMk/>
          <pc:sldMk cId="1520694652" sldId="264"/>
        </pc:sldMkLst>
        <pc:spChg chg="mod">
          <ac:chgData name="Lucas Quan" userId="b6cbafe2-225f-4a2f-8380-d94f6c86acca" providerId="ADAL" clId="{B5E19BC0-F4E1-4508-B4CF-9D1FB2470BEE}" dt="2024-02-22T04:02:23.359" v="29" actId="20577"/>
          <ac:spMkLst>
            <pc:docMk/>
            <pc:sldMk cId="1520694652" sldId="264"/>
            <ac:spMk id="2" creationId="{AE212AD1-2E3B-76A0-39EC-3BD04D3909C2}"/>
          </ac:spMkLst>
        </pc:spChg>
        <pc:spChg chg="mod">
          <ac:chgData name="Lucas Quan" userId="b6cbafe2-225f-4a2f-8380-d94f6c86acca" providerId="ADAL" clId="{B5E19BC0-F4E1-4508-B4CF-9D1FB2470BEE}" dt="2024-02-22T05:09:15.960" v="896" actId="13926"/>
          <ac:spMkLst>
            <pc:docMk/>
            <pc:sldMk cId="1520694652" sldId="264"/>
            <ac:spMk id="3" creationId="{BFD4C5A9-F963-3B51-D4A3-384F05822977}"/>
          </ac:spMkLst>
        </pc:spChg>
      </pc:sldChg>
      <pc:sldChg chg="modSp new mod">
        <pc:chgData name="Lucas Quan" userId="b6cbafe2-225f-4a2f-8380-d94f6c86acca" providerId="ADAL" clId="{B5E19BC0-F4E1-4508-B4CF-9D1FB2470BEE}" dt="2024-02-22T05:04:50.976" v="893" actId="13926"/>
        <pc:sldMkLst>
          <pc:docMk/>
          <pc:sldMk cId="380280912" sldId="305"/>
        </pc:sldMkLst>
        <pc:spChg chg="mod">
          <ac:chgData name="Lucas Quan" userId="b6cbafe2-225f-4a2f-8380-d94f6c86acca" providerId="ADAL" clId="{B5E19BC0-F4E1-4508-B4CF-9D1FB2470BEE}" dt="2024-02-22T04:08:18.663" v="204" actId="20577"/>
          <ac:spMkLst>
            <pc:docMk/>
            <pc:sldMk cId="380280912" sldId="305"/>
            <ac:spMk id="2" creationId="{60DD348F-A099-E5BC-C029-28222570CBAD}"/>
          </ac:spMkLst>
        </pc:spChg>
        <pc:spChg chg="mod">
          <ac:chgData name="Lucas Quan" userId="b6cbafe2-225f-4a2f-8380-d94f6c86acca" providerId="ADAL" clId="{B5E19BC0-F4E1-4508-B4CF-9D1FB2470BEE}" dt="2024-02-22T05:04:50.976" v="893" actId="13926"/>
          <ac:spMkLst>
            <pc:docMk/>
            <pc:sldMk cId="380280912" sldId="305"/>
            <ac:spMk id="3" creationId="{C5DA79D4-0CDF-EEFC-3188-C7090B0ECCCE}"/>
          </ac:spMkLst>
        </pc:spChg>
      </pc:sldChg>
      <pc:sldChg chg="modSp new mod">
        <pc:chgData name="Lucas Quan" userId="b6cbafe2-225f-4a2f-8380-d94f6c86acca" providerId="ADAL" clId="{B5E19BC0-F4E1-4508-B4CF-9D1FB2470BEE}" dt="2024-02-22T05:14:56.239" v="897" actId="13926"/>
        <pc:sldMkLst>
          <pc:docMk/>
          <pc:sldMk cId="1839929854" sldId="306"/>
        </pc:sldMkLst>
        <pc:spChg chg="mod">
          <ac:chgData name="Lucas Quan" userId="b6cbafe2-225f-4a2f-8380-d94f6c86acca" providerId="ADAL" clId="{B5E19BC0-F4E1-4508-B4CF-9D1FB2470BEE}" dt="2024-02-22T04:35:50.658" v="519" actId="20577"/>
          <ac:spMkLst>
            <pc:docMk/>
            <pc:sldMk cId="1839929854" sldId="306"/>
            <ac:spMk id="2" creationId="{881F6517-B2CC-7299-18F2-7D5A3C104E26}"/>
          </ac:spMkLst>
        </pc:spChg>
        <pc:spChg chg="mod">
          <ac:chgData name="Lucas Quan" userId="b6cbafe2-225f-4a2f-8380-d94f6c86acca" providerId="ADAL" clId="{B5E19BC0-F4E1-4508-B4CF-9D1FB2470BEE}" dt="2024-02-22T05:14:56.239" v="897" actId="13926"/>
          <ac:spMkLst>
            <pc:docMk/>
            <pc:sldMk cId="1839929854" sldId="306"/>
            <ac:spMk id="3" creationId="{FA2EAA9A-E408-3810-AED8-5D29AA4C9A40}"/>
          </ac:spMkLst>
        </pc:spChg>
      </pc:sldChg>
    </pc:docChg>
  </pc:docChgLst>
  <pc:docChgLst>
    <pc:chgData name="Zarrin Tasneem" userId="S::z2tasnee@uwaterloo.ca::925e01ce-92da-4975-a15f-ec0b800f92c7" providerId="AD" clId="Web-{C5B1FAD3-4272-4911-94AB-908D99B244D9}"/>
    <pc:docChg chg="modSld">
      <pc:chgData name="Zarrin Tasneem" userId="S::z2tasnee@uwaterloo.ca::925e01ce-92da-4975-a15f-ec0b800f92c7" providerId="AD" clId="Web-{C5B1FAD3-4272-4911-94AB-908D99B244D9}" dt="2024-02-25T06:30:13.113" v="0" actId="1076"/>
      <pc:docMkLst>
        <pc:docMk/>
      </pc:docMkLst>
      <pc:sldChg chg="modSp">
        <pc:chgData name="Zarrin Tasneem" userId="S::z2tasnee@uwaterloo.ca::925e01ce-92da-4975-a15f-ec0b800f92c7" providerId="AD" clId="Web-{C5B1FAD3-4272-4911-94AB-908D99B244D9}" dt="2024-02-25T06:30:13.113" v="0" actId="1076"/>
        <pc:sldMkLst>
          <pc:docMk/>
          <pc:sldMk cId="1983269246" sldId="326"/>
        </pc:sldMkLst>
        <pc:spChg chg="mod">
          <ac:chgData name="Zarrin Tasneem" userId="S::z2tasnee@uwaterloo.ca::925e01ce-92da-4975-a15f-ec0b800f92c7" providerId="AD" clId="Web-{C5B1FAD3-4272-4911-94AB-908D99B244D9}" dt="2024-02-25T06:30:13.113" v="0" actId="1076"/>
          <ac:spMkLst>
            <pc:docMk/>
            <pc:sldMk cId="1983269246" sldId="326"/>
            <ac:spMk id="2" creationId="{D0004DE7-040B-8CEE-AAE1-D3527B318475}"/>
          </ac:spMkLst>
        </pc:spChg>
      </pc:sldChg>
    </pc:docChg>
  </pc:docChgLst>
  <pc:docChgLst>
    <pc:chgData name="Zarrin Tasneem" userId="S::z2tasnee@uwaterloo.ca::925e01ce-92da-4975-a15f-ec0b800f92c7" providerId="AD" clId="Web-{FF5CEC12-CB89-4CFB-9BCB-203E67368611}"/>
    <pc:docChg chg="delSld modSld sldOrd">
      <pc:chgData name="Zarrin Tasneem" userId="S::z2tasnee@uwaterloo.ca::925e01ce-92da-4975-a15f-ec0b800f92c7" providerId="AD" clId="Web-{FF5CEC12-CB89-4CFB-9BCB-203E67368611}" dt="2024-02-24T00:29:20.368" v="170" actId="14100"/>
      <pc:docMkLst>
        <pc:docMk/>
      </pc:docMkLst>
      <pc:sldChg chg="modSp">
        <pc:chgData name="Zarrin Tasneem" userId="S::z2tasnee@uwaterloo.ca::925e01ce-92da-4975-a15f-ec0b800f92c7" providerId="AD" clId="Web-{FF5CEC12-CB89-4CFB-9BCB-203E67368611}" dt="2024-02-24T00:13:17.718" v="112" actId="20577"/>
        <pc:sldMkLst>
          <pc:docMk/>
          <pc:sldMk cId="2669436605" sldId="260"/>
        </pc:sldMkLst>
        <pc:spChg chg="mod">
          <ac:chgData name="Zarrin Tasneem" userId="S::z2tasnee@uwaterloo.ca::925e01ce-92da-4975-a15f-ec0b800f92c7" providerId="AD" clId="Web-{FF5CEC12-CB89-4CFB-9BCB-203E67368611}" dt="2024-02-24T00:13:17.718" v="112" actId="20577"/>
          <ac:spMkLst>
            <pc:docMk/>
            <pc:sldMk cId="2669436605" sldId="260"/>
            <ac:spMk id="3" creationId="{080705DD-987B-B567-99AB-87B2D164CD31}"/>
          </ac:spMkLst>
        </pc:spChg>
      </pc:sldChg>
      <pc:sldChg chg="modSp">
        <pc:chgData name="Zarrin Tasneem" userId="S::z2tasnee@uwaterloo.ca::925e01ce-92da-4975-a15f-ec0b800f92c7" providerId="AD" clId="Web-{FF5CEC12-CB89-4CFB-9BCB-203E67368611}" dt="2024-02-24T00:10:16.547" v="55" actId="1076"/>
        <pc:sldMkLst>
          <pc:docMk/>
          <pc:sldMk cId="3867401296" sldId="261"/>
        </pc:sldMkLst>
        <pc:spChg chg="mod">
          <ac:chgData name="Zarrin Tasneem" userId="S::z2tasnee@uwaterloo.ca::925e01ce-92da-4975-a15f-ec0b800f92c7" providerId="AD" clId="Web-{FF5CEC12-CB89-4CFB-9BCB-203E67368611}" dt="2024-02-24T00:10:16.547" v="55" actId="1076"/>
          <ac:spMkLst>
            <pc:docMk/>
            <pc:sldMk cId="3867401296" sldId="261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FF5CEC12-CB89-4CFB-9BCB-203E67368611}" dt="2024-02-24T00:09:18.376" v="46" actId="20577"/>
        <pc:sldMkLst>
          <pc:docMk/>
          <pc:sldMk cId="1520694652" sldId="264"/>
        </pc:sldMkLst>
        <pc:spChg chg="mod">
          <ac:chgData name="Zarrin Tasneem" userId="S::z2tasnee@uwaterloo.ca::925e01ce-92da-4975-a15f-ec0b800f92c7" providerId="AD" clId="Web-{FF5CEC12-CB89-4CFB-9BCB-203E67368611}" dt="2024-02-24T00:09:18.376" v="46" actId="20577"/>
          <ac:spMkLst>
            <pc:docMk/>
            <pc:sldMk cId="1520694652" sldId="264"/>
            <ac:spMk id="2" creationId="{AE212AD1-2E3B-76A0-39EC-3BD04D3909C2}"/>
          </ac:spMkLst>
        </pc:spChg>
      </pc:sldChg>
      <pc:sldChg chg="modSp">
        <pc:chgData name="Zarrin Tasneem" userId="S::z2tasnee@uwaterloo.ca::925e01ce-92da-4975-a15f-ec0b800f92c7" providerId="AD" clId="Web-{FF5CEC12-CB89-4CFB-9BCB-203E67368611}" dt="2024-02-24T00:09:07.314" v="40" actId="20577"/>
        <pc:sldMkLst>
          <pc:docMk/>
          <pc:sldMk cId="783427827" sldId="265"/>
        </pc:sldMkLst>
        <pc:spChg chg="mod">
          <ac:chgData name="Zarrin Tasneem" userId="S::z2tasnee@uwaterloo.ca::925e01ce-92da-4975-a15f-ec0b800f92c7" providerId="AD" clId="Web-{FF5CEC12-CB89-4CFB-9BCB-203E67368611}" dt="2024-02-24T00:09:07.314" v="40" actId="20577"/>
          <ac:spMkLst>
            <pc:docMk/>
            <pc:sldMk cId="783427827" sldId="265"/>
            <ac:spMk id="2" creationId="{11C5242E-C859-6E6C-35C4-775DB9BB843E}"/>
          </ac:spMkLst>
        </pc:spChg>
        <pc:spChg chg="mod">
          <ac:chgData name="Zarrin Tasneem" userId="S::z2tasnee@uwaterloo.ca::925e01ce-92da-4975-a15f-ec0b800f92c7" providerId="AD" clId="Web-{FF5CEC12-CB89-4CFB-9BCB-203E67368611}" dt="2024-02-24T00:09:01.126" v="37" actId="20577"/>
          <ac:spMkLst>
            <pc:docMk/>
            <pc:sldMk cId="783427827" sldId="265"/>
            <ac:spMk id="9" creationId="{39585FE4-C100-F0E7-19EE-18BE0A520077}"/>
          </ac:spMkLst>
        </pc:spChg>
      </pc:sldChg>
      <pc:sldChg chg="addSp delSp modSp">
        <pc:chgData name="Zarrin Tasneem" userId="S::z2tasnee@uwaterloo.ca::925e01ce-92da-4975-a15f-ec0b800f92c7" providerId="AD" clId="Web-{FF5CEC12-CB89-4CFB-9BCB-203E67368611}" dt="2024-02-24T00:26:07.900" v="138" actId="20577"/>
        <pc:sldMkLst>
          <pc:docMk/>
          <pc:sldMk cId="623887473" sldId="282"/>
        </pc:sldMkLst>
        <pc:spChg chg="mod ord">
          <ac:chgData name="Zarrin Tasneem" userId="S::z2tasnee@uwaterloo.ca::925e01ce-92da-4975-a15f-ec0b800f92c7" providerId="AD" clId="Web-{FF5CEC12-CB89-4CFB-9BCB-203E67368611}" dt="2024-02-24T00:26:07.900" v="138" actId="20577"/>
          <ac:spMkLst>
            <pc:docMk/>
            <pc:sldMk cId="623887473" sldId="282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FF5CEC12-CB89-4CFB-9BCB-203E67368611}" dt="2024-02-24T00:25:27.869" v="132" actId="20577"/>
          <ac:spMkLst>
            <pc:docMk/>
            <pc:sldMk cId="623887473" sldId="282"/>
            <ac:spMk id="3" creationId="{4CB029CF-87DF-050C-15BD-0DFAC1C39F9F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3:59.073" v="124"/>
          <ac:spMkLst>
            <pc:docMk/>
            <pc:sldMk cId="623887473" sldId="282"/>
            <ac:spMk id="68" creationId="{04812C46-200A-4DEB-A05E-3ED6C68C2387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3:59.073" v="124"/>
          <ac:spMkLst>
            <pc:docMk/>
            <pc:sldMk cId="623887473" sldId="282"/>
            <ac:spMk id="69" creationId="{D1EA859B-E555-4109-94F3-6700E046E008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3:04.105" v="116"/>
          <ac:spMkLst>
            <pc:docMk/>
            <pc:sldMk cId="623887473" sldId="282"/>
            <ac:spMk id="74" creationId="{B210AC1D-4063-4C6E-9528-FA9C4C0C18E6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3:04.105" v="116"/>
          <ac:spMkLst>
            <pc:docMk/>
            <pc:sldMk cId="623887473" sldId="282"/>
            <ac:spMk id="76" creationId="{02F8C595-E68C-4306-AED8-DC7826A0A506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3:59.073" v="124"/>
          <ac:spMkLst>
            <pc:docMk/>
            <pc:sldMk cId="623887473" sldId="282"/>
            <ac:spMk id="80" creationId="{04812C46-200A-4DEB-A05E-3ED6C68C2387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3:53.636" v="122"/>
          <ac:spMkLst>
            <pc:docMk/>
            <pc:sldMk cId="623887473" sldId="282"/>
            <ac:spMk id="85" creationId="{04812C46-200A-4DEB-A05E-3ED6C68C2387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3:53.636" v="122"/>
          <ac:spMkLst>
            <pc:docMk/>
            <pc:sldMk cId="623887473" sldId="282"/>
            <ac:spMk id="87" creationId="{D1EA859B-E555-4109-94F3-6700E046E008}"/>
          </ac:spMkLst>
        </pc:spChg>
        <pc:picChg chg="mod ord">
          <ac:chgData name="Zarrin Tasneem" userId="S::z2tasnee@uwaterloo.ca::925e01ce-92da-4975-a15f-ec0b800f92c7" providerId="AD" clId="Web-{FF5CEC12-CB89-4CFB-9BCB-203E67368611}" dt="2024-02-24T00:23:59.073" v="124"/>
          <ac:picMkLst>
            <pc:docMk/>
            <pc:sldMk cId="623887473" sldId="282"/>
            <ac:picMk id="5" creationId="{77ADDA7C-3A74-0BBA-1665-1EEE15277CD9}"/>
          </ac:picMkLst>
        </pc:picChg>
        <pc:cxnChg chg="add del">
          <ac:chgData name="Zarrin Tasneem" userId="S::z2tasnee@uwaterloo.ca::925e01ce-92da-4975-a15f-ec0b800f92c7" providerId="AD" clId="Web-{FF5CEC12-CB89-4CFB-9BCB-203E67368611}" dt="2024-02-24T00:23:16.698" v="118"/>
          <ac:cxnSpMkLst>
            <pc:docMk/>
            <pc:sldMk cId="623887473" sldId="282"/>
            <ac:cxnSpMk id="78" creationId="{1503BFE4-729B-D9D0-C17B-501E6AF1127A}"/>
          </ac:cxnSpMkLst>
        </pc:cxnChg>
      </pc:sldChg>
      <pc:sldChg chg="addSp delSp modSp">
        <pc:chgData name="Zarrin Tasneem" userId="S::z2tasnee@uwaterloo.ca::925e01ce-92da-4975-a15f-ec0b800f92c7" providerId="AD" clId="Web-{FF5CEC12-CB89-4CFB-9BCB-203E67368611}" dt="2024-02-24T00:26:14.541" v="139" actId="20577"/>
        <pc:sldMkLst>
          <pc:docMk/>
          <pc:sldMk cId="668011608" sldId="283"/>
        </pc:sldMkLst>
        <pc:spChg chg="mod">
          <ac:chgData name="Zarrin Tasneem" userId="S::z2tasnee@uwaterloo.ca::925e01ce-92da-4975-a15f-ec0b800f92c7" providerId="AD" clId="Web-{FF5CEC12-CB89-4CFB-9BCB-203E67368611}" dt="2024-02-24T00:25:39.401" v="135" actId="20577"/>
          <ac:spMkLst>
            <pc:docMk/>
            <pc:sldMk cId="668011608" sldId="283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FF5CEC12-CB89-4CFB-9BCB-203E67368611}" dt="2024-02-24T00:26:14.541" v="139" actId="20577"/>
          <ac:spMkLst>
            <pc:docMk/>
            <pc:sldMk cId="668011608" sldId="283"/>
            <ac:spMk id="3" creationId="{4CB029CF-87DF-050C-15BD-0DFAC1C39F9F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2:49.120" v="114"/>
          <ac:spMkLst>
            <pc:docMk/>
            <pc:sldMk cId="668011608" sldId="283"/>
            <ac:spMk id="50" creationId="{E51BA4DF-2BD4-4EC2-B1DB-B27C8AC71864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2:49.120" v="114"/>
          <ac:spMkLst>
            <pc:docMk/>
            <pc:sldMk cId="668011608" sldId="283"/>
            <ac:spMk id="55" creationId="{04812C46-200A-4DEB-A05E-3ED6C68C2387}"/>
          </ac:spMkLst>
        </pc:spChg>
        <pc:picChg chg="mod">
          <ac:chgData name="Zarrin Tasneem" userId="S::z2tasnee@uwaterloo.ca::925e01ce-92da-4975-a15f-ec0b800f92c7" providerId="AD" clId="Web-{FF5CEC12-CB89-4CFB-9BCB-203E67368611}" dt="2024-02-24T00:22:49.120" v="114"/>
          <ac:picMkLst>
            <pc:docMk/>
            <pc:sldMk cId="668011608" sldId="283"/>
            <ac:picMk id="4" creationId="{8107D4A1-52AF-D8D2-61BC-E76881B3A66B}"/>
          </ac:picMkLst>
        </pc:picChg>
      </pc:sldChg>
      <pc:sldChg chg="modSp">
        <pc:chgData name="Zarrin Tasneem" userId="S::z2tasnee@uwaterloo.ca::925e01ce-92da-4975-a15f-ec0b800f92c7" providerId="AD" clId="Web-{FF5CEC12-CB89-4CFB-9BCB-203E67368611}" dt="2024-02-24T00:26:26.510" v="142" actId="20577"/>
        <pc:sldMkLst>
          <pc:docMk/>
          <pc:sldMk cId="914203748" sldId="284"/>
        </pc:sldMkLst>
        <pc:spChg chg="mod">
          <ac:chgData name="Zarrin Tasneem" userId="S::z2tasnee@uwaterloo.ca::925e01ce-92da-4975-a15f-ec0b800f92c7" providerId="AD" clId="Web-{FF5CEC12-CB89-4CFB-9BCB-203E67368611}" dt="2024-02-24T00:26:26.510" v="142" actId="20577"/>
          <ac:spMkLst>
            <pc:docMk/>
            <pc:sldMk cId="914203748" sldId="284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FF5CEC12-CB89-4CFB-9BCB-203E67368611}" dt="2024-02-24T00:26:43.056" v="145" actId="20577"/>
        <pc:sldMkLst>
          <pc:docMk/>
          <pc:sldMk cId="1440135630" sldId="285"/>
        </pc:sldMkLst>
        <pc:spChg chg="mod">
          <ac:chgData name="Zarrin Tasneem" userId="S::z2tasnee@uwaterloo.ca::925e01ce-92da-4975-a15f-ec0b800f92c7" providerId="AD" clId="Web-{FF5CEC12-CB89-4CFB-9BCB-203E67368611}" dt="2024-02-24T00:26:43.056" v="145" actId="20577"/>
          <ac:spMkLst>
            <pc:docMk/>
            <pc:sldMk cId="1440135630" sldId="285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FF5CEC12-CB89-4CFB-9BCB-203E67368611}" dt="2024-02-24T00:27:14.009" v="152" actId="20577"/>
        <pc:sldMkLst>
          <pc:docMk/>
          <pc:sldMk cId="3736217030" sldId="286"/>
        </pc:sldMkLst>
        <pc:spChg chg="mod">
          <ac:chgData name="Zarrin Tasneem" userId="S::z2tasnee@uwaterloo.ca::925e01ce-92da-4975-a15f-ec0b800f92c7" providerId="AD" clId="Web-{FF5CEC12-CB89-4CFB-9BCB-203E67368611}" dt="2024-02-24T00:27:14.009" v="152" actId="20577"/>
          <ac:spMkLst>
            <pc:docMk/>
            <pc:sldMk cId="3736217030" sldId="286"/>
            <ac:spMk id="3" creationId="{4CB029CF-87DF-050C-15BD-0DFAC1C39F9F}"/>
          </ac:spMkLst>
        </pc:spChg>
      </pc:sldChg>
      <pc:sldChg chg="addSp delSp modSp">
        <pc:chgData name="Zarrin Tasneem" userId="S::z2tasnee@uwaterloo.ca::925e01ce-92da-4975-a15f-ec0b800f92c7" providerId="AD" clId="Web-{FF5CEC12-CB89-4CFB-9BCB-203E67368611}" dt="2024-02-24T00:29:20.368" v="170" actId="14100"/>
        <pc:sldMkLst>
          <pc:docMk/>
          <pc:sldMk cId="400303587" sldId="287"/>
        </pc:sldMkLst>
        <pc:spChg chg="mod ord">
          <ac:chgData name="Zarrin Tasneem" userId="S::z2tasnee@uwaterloo.ca::925e01ce-92da-4975-a15f-ec0b800f92c7" providerId="AD" clId="Web-{FF5CEC12-CB89-4CFB-9BCB-203E67368611}" dt="2024-02-24T00:29:17.055" v="169" actId="1076"/>
          <ac:spMkLst>
            <pc:docMk/>
            <pc:sldMk cId="400303587" sldId="287"/>
            <ac:spMk id="2" creationId="{4B5551BC-BB97-EA29-E895-CB5A79E2D219}"/>
          </ac:spMkLst>
        </pc:spChg>
        <pc:spChg chg="add del mod">
          <ac:chgData name="Zarrin Tasneem" userId="S::z2tasnee@uwaterloo.ca::925e01ce-92da-4975-a15f-ec0b800f92c7" providerId="AD" clId="Web-{FF5CEC12-CB89-4CFB-9BCB-203E67368611}" dt="2024-02-24T00:29:20.368" v="170" actId="14100"/>
          <ac:spMkLst>
            <pc:docMk/>
            <pc:sldMk cId="400303587" sldId="287"/>
            <ac:spMk id="3" creationId="{4CB029CF-87DF-050C-15BD-0DFAC1C39F9F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9:02.665" v="165"/>
          <ac:spMkLst>
            <pc:docMk/>
            <pc:sldMk cId="400303587" sldId="287"/>
            <ac:spMk id="92" creationId="{04812C46-200A-4DEB-A05E-3ED6C68C2387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8:56.524" v="164"/>
          <ac:spMkLst>
            <pc:docMk/>
            <pc:sldMk cId="400303587" sldId="287"/>
            <ac:spMk id="97" creationId="{3ECBE1F1-D69B-4AFA-ABD5-8E41720EF6DE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8:56.524" v="164"/>
          <ac:spMkLst>
            <pc:docMk/>
            <pc:sldMk cId="400303587" sldId="287"/>
            <ac:spMk id="99" creationId="{603A6265-E10C-4B85-9C20-E75FCAF9CC63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8:17.181" v="163"/>
          <ac:spMkLst>
            <pc:docMk/>
            <pc:sldMk cId="400303587" sldId="287"/>
            <ac:spMk id="108" creationId="{3ECBE1F1-D69B-4AFA-ABD5-8E41720EF6DE}"/>
          </ac:spMkLst>
        </pc:spChg>
        <pc:spChg chg="add del">
          <ac:chgData name="Zarrin Tasneem" userId="S::z2tasnee@uwaterloo.ca::925e01ce-92da-4975-a15f-ec0b800f92c7" providerId="AD" clId="Web-{FF5CEC12-CB89-4CFB-9BCB-203E67368611}" dt="2024-02-24T00:28:17.181" v="163"/>
          <ac:spMkLst>
            <pc:docMk/>
            <pc:sldMk cId="400303587" sldId="287"/>
            <ac:spMk id="109" creationId="{603A6265-E10C-4B85-9C20-E75FCAF9CC63}"/>
          </ac:spMkLst>
        </pc:spChg>
        <pc:grpChg chg="add del">
          <ac:chgData name="Zarrin Tasneem" userId="S::z2tasnee@uwaterloo.ca::925e01ce-92da-4975-a15f-ec0b800f92c7" providerId="AD" clId="Web-{FF5CEC12-CB89-4CFB-9BCB-203E67368611}" dt="2024-02-24T00:28:05.665" v="161"/>
          <ac:grpSpMkLst>
            <pc:docMk/>
            <pc:sldMk cId="400303587" sldId="287"/>
            <ac:grpSpMk id="104" creationId="{5EFBDE31-BB3E-6CFC-23CD-B5976DA38438}"/>
          </ac:grpSpMkLst>
        </pc:grpChg>
        <pc:graphicFrameChg chg="add del">
          <ac:chgData name="Zarrin Tasneem" userId="S::z2tasnee@uwaterloo.ca::925e01ce-92da-4975-a15f-ec0b800f92c7" providerId="AD" clId="Web-{FF5CEC12-CB89-4CFB-9BCB-203E67368611}" dt="2024-02-24T00:28:17.181" v="163"/>
          <ac:graphicFrameMkLst>
            <pc:docMk/>
            <pc:sldMk cId="400303587" sldId="287"/>
            <ac:graphicFrameMk id="101" creationId="{FE0851AB-5216-E932-A7DC-07ECDED94A56}"/>
          </ac:graphicFrameMkLst>
        </pc:graphicFrameChg>
        <pc:picChg chg="mod ord">
          <ac:chgData name="Zarrin Tasneem" userId="S::z2tasnee@uwaterloo.ca::925e01ce-92da-4975-a15f-ec0b800f92c7" providerId="AD" clId="Web-{FF5CEC12-CB89-4CFB-9BCB-203E67368611}" dt="2024-02-24T00:29:02.665" v="165"/>
          <ac:picMkLst>
            <pc:docMk/>
            <pc:sldMk cId="400303587" sldId="287"/>
            <ac:picMk id="5" creationId="{A843A479-48BE-6889-2CAF-2B484E49620A}"/>
          </ac:picMkLst>
        </pc:picChg>
      </pc:sldChg>
      <pc:sldChg chg="modSp">
        <pc:chgData name="Zarrin Tasneem" userId="S::z2tasnee@uwaterloo.ca::925e01ce-92da-4975-a15f-ec0b800f92c7" providerId="AD" clId="Web-{FF5CEC12-CB89-4CFB-9BCB-203E67368611}" dt="2024-02-24T00:09:25.017" v="48" actId="20577"/>
        <pc:sldMkLst>
          <pc:docMk/>
          <pc:sldMk cId="380280912" sldId="305"/>
        </pc:sldMkLst>
        <pc:spChg chg="mod">
          <ac:chgData name="Zarrin Tasneem" userId="S::z2tasnee@uwaterloo.ca::925e01ce-92da-4975-a15f-ec0b800f92c7" providerId="AD" clId="Web-{FF5CEC12-CB89-4CFB-9BCB-203E67368611}" dt="2024-02-24T00:09:25.017" v="48" actId="20577"/>
          <ac:spMkLst>
            <pc:docMk/>
            <pc:sldMk cId="380280912" sldId="305"/>
            <ac:spMk id="2" creationId="{60DD348F-A099-E5BC-C029-28222570CBAD}"/>
          </ac:spMkLst>
        </pc:spChg>
      </pc:sldChg>
      <pc:sldChg chg="modSp">
        <pc:chgData name="Zarrin Tasneem" userId="S::z2tasnee@uwaterloo.ca::925e01ce-92da-4975-a15f-ec0b800f92c7" providerId="AD" clId="Web-{FF5CEC12-CB89-4CFB-9BCB-203E67368611}" dt="2024-02-24T00:09:32.642" v="53" actId="20577"/>
        <pc:sldMkLst>
          <pc:docMk/>
          <pc:sldMk cId="1839929854" sldId="306"/>
        </pc:sldMkLst>
        <pc:spChg chg="mod">
          <ac:chgData name="Zarrin Tasneem" userId="S::z2tasnee@uwaterloo.ca::925e01ce-92da-4975-a15f-ec0b800f92c7" providerId="AD" clId="Web-{FF5CEC12-CB89-4CFB-9BCB-203E67368611}" dt="2024-02-24T00:09:32.642" v="53" actId="20577"/>
          <ac:spMkLst>
            <pc:docMk/>
            <pc:sldMk cId="1839929854" sldId="306"/>
            <ac:spMk id="2" creationId="{881F6517-B2CC-7299-18F2-7D5A3C104E26}"/>
          </ac:spMkLst>
        </pc:spChg>
      </pc:sldChg>
      <pc:sldChg chg="modSp ord">
        <pc:chgData name="Zarrin Tasneem" userId="S::z2tasnee@uwaterloo.ca::925e01ce-92da-4975-a15f-ec0b800f92c7" providerId="AD" clId="Web-{FF5CEC12-CB89-4CFB-9BCB-203E67368611}" dt="2024-02-24T00:12:36.218" v="87" actId="20577"/>
        <pc:sldMkLst>
          <pc:docMk/>
          <pc:sldMk cId="2006938198" sldId="307"/>
        </pc:sldMkLst>
        <pc:spChg chg="mod">
          <ac:chgData name="Zarrin Tasneem" userId="S::z2tasnee@uwaterloo.ca::925e01ce-92da-4975-a15f-ec0b800f92c7" providerId="AD" clId="Web-{FF5CEC12-CB89-4CFB-9BCB-203E67368611}" dt="2024-02-24T00:12:04.890" v="65" actId="20577"/>
          <ac:spMkLst>
            <pc:docMk/>
            <pc:sldMk cId="2006938198" sldId="307"/>
            <ac:spMk id="2" creationId="{986D28D3-E2B6-0CD5-1061-C163A248DDAB}"/>
          </ac:spMkLst>
        </pc:spChg>
        <pc:spChg chg="mod">
          <ac:chgData name="Zarrin Tasneem" userId="S::z2tasnee@uwaterloo.ca::925e01ce-92da-4975-a15f-ec0b800f92c7" providerId="AD" clId="Web-{FF5CEC12-CB89-4CFB-9BCB-203E67368611}" dt="2024-02-24T00:12:36.218" v="87" actId="20577"/>
          <ac:spMkLst>
            <pc:docMk/>
            <pc:sldMk cId="2006938198" sldId="307"/>
            <ac:spMk id="3" creationId="{5961A27D-BAD1-F1F3-7177-D2F5620EDD02}"/>
          </ac:spMkLst>
        </pc:spChg>
      </pc:sldChg>
      <pc:sldChg chg="modSp">
        <pc:chgData name="Zarrin Tasneem" userId="S::z2tasnee@uwaterloo.ca::925e01ce-92da-4975-a15f-ec0b800f92c7" providerId="AD" clId="Web-{FF5CEC12-CB89-4CFB-9BCB-203E67368611}" dt="2024-02-24T00:12:10.687" v="67" actId="20577"/>
        <pc:sldMkLst>
          <pc:docMk/>
          <pc:sldMk cId="860515914" sldId="314"/>
        </pc:sldMkLst>
        <pc:spChg chg="mod">
          <ac:chgData name="Zarrin Tasneem" userId="S::z2tasnee@uwaterloo.ca::925e01ce-92da-4975-a15f-ec0b800f92c7" providerId="AD" clId="Web-{FF5CEC12-CB89-4CFB-9BCB-203E67368611}" dt="2024-02-24T00:12:10.687" v="67" actId="20577"/>
          <ac:spMkLst>
            <pc:docMk/>
            <pc:sldMk cId="860515914" sldId="314"/>
            <ac:spMk id="2" creationId="{986D28D3-E2B6-0CD5-1061-C163A248DDAB}"/>
          </ac:spMkLst>
        </pc:spChg>
      </pc:sldChg>
      <pc:sldChg chg="del">
        <pc:chgData name="Zarrin Tasneem" userId="S::z2tasnee@uwaterloo.ca::925e01ce-92da-4975-a15f-ec0b800f92c7" providerId="AD" clId="Web-{FF5CEC12-CB89-4CFB-9BCB-203E67368611}" dt="2024-02-24T00:06:30.830" v="0"/>
        <pc:sldMkLst>
          <pc:docMk/>
          <pc:sldMk cId="2679107845" sldId="320"/>
        </pc:sldMkLst>
      </pc:sldChg>
    </pc:docChg>
  </pc:docChgLst>
  <pc:docChgLst>
    <pc:chgData name="Zarrin Tasneem" userId="S::z2tasnee@uwaterloo.ca::925e01ce-92da-4975-a15f-ec0b800f92c7" providerId="AD" clId="Web-{9261C282-9FFB-46C9-81BE-5290A1E23F4D}"/>
    <pc:docChg chg="addSld delSld modSld sldOrd">
      <pc:chgData name="Zarrin Tasneem" userId="S::z2tasnee@uwaterloo.ca::925e01ce-92da-4975-a15f-ec0b800f92c7" providerId="AD" clId="Web-{9261C282-9FFB-46C9-81BE-5290A1E23F4D}" dt="2024-02-22T19:55:52.904" v="686"/>
      <pc:docMkLst>
        <pc:docMk/>
      </pc:docMkLst>
      <pc:sldChg chg="modSp">
        <pc:chgData name="Zarrin Tasneem" userId="S::z2tasnee@uwaterloo.ca::925e01ce-92da-4975-a15f-ec0b800f92c7" providerId="AD" clId="Web-{9261C282-9FFB-46C9-81BE-5290A1E23F4D}" dt="2024-02-22T19:47:14.749" v="629" actId="20577"/>
        <pc:sldMkLst>
          <pc:docMk/>
          <pc:sldMk cId="1846952487" sldId="258"/>
        </pc:sldMkLst>
        <pc:spChg chg="mod">
          <ac:chgData name="Zarrin Tasneem" userId="S::z2tasnee@uwaterloo.ca::925e01ce-92da-4975-a15f-ec0b800f92c7" providerId="AD" clId="Web-{9261C282-9FFB-46C9-81BE-5290A1E23F4D}" dt="2024-02-22T19:47:14.749" v="629" actId="20577"/>
          <ac:spMkLst>
            <pc:docMk/>
            <pc:sldMk cId="1846952487" sldId="258"/>
            <ac:spMk id="2" creationId="{FB8EFFF8-EF60-592E-E647-F082C145AB5E}"/>
          </ac:spMkLst>
        </pc:spChg>
      </pc:sldChg>
      <pc:sldChg chg="modSp del">
        <pc:chgData name="Zarrin Tasneem" userId="S::z2tasnee@uwaterloo.ca::925e01ce-92da-4975-a15f-ec0b800f92c7" providerId="AD" clId="Web-{9261C282-9FFB-46C9-81BE-5290A1E23F4D}" dt="2024-02-22T19:34:03.344" v="336"/>
        <pc:sldMkLst>
          <pc:docMk/>
          <pc:sldMk cId="3522677160" sldId="259"/>
        </pc:sldMkLst>
        <pc:spChg chg="mod">
          <ac:chgData name="Zarrin Tasneem" userId="S::z2tasnee@uwaterloo.ca::925e01ce-92da-4975-a15f-ec0b800f92c7" providerId="AD" clId="Web-{9261C282-9FFB-46C9-81BE-5290A1E23F4D}" dt="2024-02-22T19:27:45.595" v="272" actId="20577"/>
          <ac:spMkLst>
            <pc:docMk/>
            <pc:sldMk cId="3522677160" sldId="259"/>
            <ac:spMk id="2" creationId="{2E638091-4F53-284B-4658-C2F140D72CF9}"/>
          </ac:spMkLst>
        </pc:spChg>
        <pc:spChg chg="mod">
          <ac:chgData name="Zarrin Tasneem" userId="S::z2tasnee@uwaterloo.ca::925e01ce-92da-4975-a15f-ec0b800f92c7" providerId="AD" clId="Web-{9261C282-9FFB-46C9-81BE-5290A1E23F4D}" dt="2024-02-22T19:33:10.610" v="327" actId="20577"/>
          <ac:spMkLst>
            <pc:docMk/>
            <pc:sldMk cId="3522677160" sldId="259"/>
            <ac:spMk id="3" creationId="{C93F1EAD-3588-6572-B4E1-9A3A76D58690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50:50.780" v="662" actId="14100"/>
        <pc:sldMkLst>
          <pc:docMk/>
          <pc:sldMk cId="2669436605" sldId="260"/>
        </pc:sldMkLst>
        <pc:spChg chg="mod">
          <ac:chgData name="Zarrin Tasneem" userId="S::z2tasnee@uwaterloo.ca::925e01ce-92da-4975-a15f-ec0b800f92c7" providerId="AD" clId="Web-{9261C282-9FFB-46C9-81BE-5290A1E23F4D}" dt="2024-02-22T19:50:42.124" v="661" actId="20577"/>
          <ac:spMkLst>
            <pc:docMk/>
            <pc:sldMk cId="2669436605" sldId="260"/>
            <ac:spMk id="2" creationId="{C19B9E91-B6C5-7915-72D4-F780F550938D}"/>
          </ac:spMkLst>
        </pc:spChg>
        <pc:spChg chg="mod">
          <ac:chgData name="Zarrin Tasneem" userId="S::z2tasnee@uwaterloo.ca::925e01ce-92da-4975-a15f-ec0b800f92c7" providerId="AD" clId="Web-{9261C282-9FFB-46C9-81BE-5290A1E23F4D}" dt="2024-02-22T19:50:50.780" v="662" actId="14100"/>
          <ac:spMkLst>
            <pc:docMk/>
            <pc:sldMk cId="2669436605" sldId="260"/>
            <ac:spMk id="3" creationId="{080705DD-987B-B567-99AB-87B2D164CD31}"/>
          </ac:spMkLst>
        </pc:spChg>
      </pc:sldChg>
      <pc:sldChg chg="addSp delSp modSp mod setClrOvrMap">
        <pc:chgData name="Zarrin Tasneem" userId="S::z2tasnee@uwaterloo.ca::925e01ce-92da-4975-a15f-ec0b800f92c7" providerId="AD" clId="Web-{9261C282-9FFB-46C9-81BE-5290A1E23F4D}" dt="2024-02-22T19:49:33.889" v="650" actId="20577"/>
        <pc:sldMkLst>
          <pc:docMk/>
          <pc:sldMk cId="3867401296" sldId="261"/>
        </pc:sldMkLst>
        <pc:spChg chg="mod">
          <ac:chgData name="Zarrin Tasneem" userId="S::z2tasnee@uwaterloo.ca::925e01ce-92da-4975-a15f-ec0b800f92c7" providerId="AD" clId="Web-{9261C282-9FFB-46C9-81BE-5290A1E23F4D}" dt="2024-02-22T19:49:33.889" v="650" actId="20577"/>
          <ac:spMkLst>
            <pc:docMk/>
            <pc:sldMk cId="3867401296" sldId="261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9261C282-9FFB-46C9-81BE-5290A1E23F4D}" dt="2024-02-22T19:49:21.467" v="649" actId="20577"/>
          <ac:spMkLst>
            <pc:docMk/>
            <pc:sldMk cId="3867401296" sldId="261"/>
            <ac:spMk id="3" creationId="{4CB029CF-87DF-050C-15BD-0DFAC1C39F9F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48:57.217" v="643"/>
          <ac:spMkLst>
            <pc:docMk/>
            <pc:sldMk cId="3867401296" sldId="261"/>
            <ac:spMk id="28" creationId="{C0A1ED06-4733-4020-9C60-81D4D801408D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48:57.217" v="643"/>
          <ac:spMkLst>
            <pc:docMk/>
            <pc:sldMk cId="3867401296" sldId="261"/>
            <ac:spMk id="30" creationId="{B0CA3509-3AF9-45FE-93ED-57BB5D5E8E07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48:57.171" v="642"/>
          <ac:spMkLst>
            <pc:docMk/>
            <pc:sldMk cId="3867401296" sldId="261"/>
            <ac:spMk id="33" creationId="{9228552E-C8B1-4A80-8448-0787CE0FC704}"/>
          </ac:spMkLst>
        </pc:spChg>
        <pc:spChg chg="add">
          <ac:chgData name="Zarrin Tasneem" userId="S::z2tasnee@uwaterloo.ca::925e01ce-92da-4975-a15f-ec0b800f92c7" providerId="AD" clId="Web-{9261C282-9FFB-46C9-81BE-5290A1E23F4D}" dt="2024-02-22T19:48:57.217" v="643"/>
          <ac:spMkLst>
            <pc:docMk/>
            <pc:sldMk cId="3867401296" sldId="261"/>
            <ac:spMk id="36" creationId="{7C432AFE-B3D2-4BFF-BF8F-96C27AFF1AC7}"/>
          </ac:spMkLst>
        </pc:spChg>
        <pc:spChg chg="add">
          <ac:chgData name="Zarrin Tasneem" userId="S::z2tasnee@uwaterloo.ca::925e01ce-92da-4975-a15f-ec0b800f92c7" providerId="AD" clId="Web-{9261C282-9FFB-46C9-81BE-5290A1E23F4D}" dt="2024-02-22T19:48:57.217" v="643"/>
          <ac:spMkLst>
            <pc:docMk/>
            <pc:sldMk cId="3867401296" sldId="261"/>
            <ac:spMk id="38" creationId="{AF2F604E-43BE-4DC3-B983-E071523364F8}"/>
          </ac:spMkLst>
        </pc:spChg>
        <pc:spChg chg="add">
          <ac:chgData name="Zarrin Tasneem" userId="S::z2tasnee@uwaterloo.ca::925e01ce-92da-4975-a15f-ec0b800f92c7" providerId="AD" clId="Web-{9261C282-9FFB-46C9-81BE-5290A1E23F4D}" dt="2024-02-22T19:48:57.217" v="643"/>
          <ac:spMkLst>
            <pc:docMk/>
            <pc:sldMk cId="3867401296" sldId="261"/>
            <ac:spMk id="40" creationId="{08C9B587-E65E-4B52-B37C-ABEBB6E87928}"/>
          </ac:spMkLst>
        </pc:spChg>
        <pc:picChg chg="mod">
          <ac:chgData name="Zarrin Tasneem" userId="S::z2tasnee@uwaterloo.ca::925e01ce-92da-4975-a15f-ec0b800f92c7" providerId="AD" clId="Web-{9261C282-9FFB-46C9-81BE-5290A1E23F4D}" dt="2024-02-22T19:48:57.217" v="643"/>
          <ac:picMkLst>
            <pc:docMk/>
            <pc:sldMk cId="3867401296" sldId="261"/>
            <ac:picMk id="22" creationId="{E3C437A6-303B-669D-1ABF-B4925E9DC892}"/>
          </ac:picMkLst>
        </pc:picChg>
      </pc:sldChg>
      <pc:sldChg chg="modSp">
        <pc:chgData name="Zarrin Tasneem" userId="S::z2tasnee@uwaterloo.ca::925e01ce-92da-4975-a15f-ec0b800f92c7" providerId="AD" clId="Web-{9261C282-9FFB-46C9-81BE-5290A1E23F4D}" dt="2024-02-22T19:47:56.577" v="635" actId="20577"/>
        <pc:sldMkLst>
          <pc:docMk/>
          <pc:sldMk cId="3247113449" sldId="262"/>
        </pc:sldMkLst>
        <pc:spChg chg="mod">
          <ac:chgData name="Zarrin Tasneem" userId="S::z2tasnee@uwaterloo.ca::925e01ce-92da-4975-a15f-ec0b800f92c7" providerId="AD" clId="Web-{9261C282-9FFB-46C9-81BE-5290A1E23F4D}" dt="2024-02-22T19:47:56.577" v="635" actId="20577"/>
          <ac:spMkLst>
            <pc:docMk/>
            <pc:sldMk cId="3247113449" sldId="262"/>
            <ac:spMk id="2" creationId="{F59CC4A1-3724-BD03-257A-E8A21E67506A}"/>
          </ac:spMkLst>
        </pc:spChg>
      </pc:sldChg>
      <pc:sldChg chg="addSp delSp modSp mod setBg setClrOvrMap">
        <pc:chgData name="Zarrin Tasneem" userId="S::z2tasnee@uwaterloo.ca::925e01ce-92da-4975-a15f-ec0b800f92c7" providerId="AD" clId="Web-{9261C282-9FFB-46C9-81BE-5290A1E23F4D}" dt="2024-02-22T19:47:02.608" v="627" actId="20577"/>
        <pc:sldMkLst>
          <pc:docMk/>
          <pc:sldMk cId="2137632882" sldId="263"/>
        </pc:sldMkLst>
        <pc:spChg chg="mod">
          <ac:chgData name="Zarrin Tasneem" userId="S::z2tasnee@uwaterloo.ca::925e01ce-92da-4975-a15f-ec0b800f92c7" providerId="AD" clId="Web-{9261C282-9FFB-46C9-81BE-5290A1E23F4D}" dt="2024-02-22T19:46:58.077" v="626" actId="20577"/>
          <ac:spMkLst>
            <pc:docMk/>
            <pc:sldMk cId="2137632882" sldId="263"/>
            <ac:spMk id="2" creationId="{DD1B495E-422F-06F0-0F7F-E871C650D9B1}"/>
          </ac:spMkLst>
        </pc:spChg>
        <pc:spChg chg="mod">
          <ac:chgData name="Zarrin Tasneem" userId="S::z2tasnee@uwaterloo.ca::925e01ce-92da-4975-a15f-ec0b800f92c7" providerId="AD" clId="Web-{9261C282-9FFB-46C9-81BE-5290A1E23F4D}" dt="2024-02-22T19:47:02.608" v="627" actId="20577"/>
          <ac:spMkLst>
            <pc:docMk/>
            <pc:sldMk cId="2137632882" sldId="263"/>
            <ac:spMk id="3" creationId="{B1D57822-FCBA-7E5D-3E71-E80C0D075D0F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19:59.955" v="206"/>
          <ac:spMkLst>
            <pc:docMk/>
            <pc:sldMk cId="2137632882" sldId="263"/>
            <ac:spMk id="9" creationId="{7C432AFE-B3D2-4BFF-BF8F-96C27AFF1AC7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19:59.955" v="206"/>
          <ac:spMkLst>
            <pc:docMk/>
            <pc:sldMk cId="2137632882" sldId="263"/>
            <ac:spMk id="11" creationId="{AF2F604E-43BE-4DC3-B983-E071523364F8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19:59.955" v="206"/>
          <ac:spMkLst>
            <pc:docMk/>
            <pc:sldMk cId="2137632882" sldId="263"/>
            <ac:spMk id="13" creationId="{08C9B587-E65E-4B52-B37C-ABEBB6E87928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0:07.830" v="208"/>
          <ac:spMkLst>
            <pc:docMk/>
            <pc:sldMk cId="2137632882" sldId="263"/>
            <ac:spMk id="15" creationId="{9228552E-C8B1-4A80-8448-0787CE0FC704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0:18.345" v="210"/>
          <ac:spMkLst>
            <pc:docMk/>
            <pc:sldMk cId="2137632882" sldId="263"/>
            <ac:spMk id="18" creationId="{7C432AFE-B3D2-4BFF-BF8F-96C27AFF1AC7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0:18.345" v="210"/>
          <ac:spMkLst>
            <pc:docMk/>
            <pc:sldMk cId="2137632882" sldId="263"/>
            <ac:spMk id="20" creationId="{AF2F604E-43BE-4DC3-B983-E071523364F8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0:18.345" v="210"/>
          <ac:spMkLst>
            <pc:docMk/>
            <pc:sldMk cId="2137632882" sldId="263"/>
            <ac:spMk id="21" creationId="{08C9B587-E65E-4B52-B37C-ABEBB6E87928}"/>
          </ac:spMkLst>
        </pc:spChg>
        <pc:picChg chg="add del">
          <ac:chgData name="Zarrin Tasneem" userId="S::z2tasnee@uwaterloo.ca::925e01ce-92da-4975-a15f-ec0b800f92c7" providerId="AD" clId="Web-{9261C282-9FFB-46C9-81BE-5290A1E23F4D}" dt="2024-02-22T19:19:59.955" v="206"/>
          <ac:picMkLst>
            <pc:docMk/>
            <pc:sldMk cId="2137632882" sldId="263"/>
            <ac:picMk id="5" creationId="{9231A4CE-74C3-2F92-FBD5-F0C2DE6569D8}"/>
          </ac:picMkLst>
        </pc:picChg>
        <pc:picChg chg="add del">
          <ac:chgData name="Zarrin Tasneem" userId="S::z2tasnee@uwaterloo.ca::925e01ce-92da-4975-a15f-ec0b800f92c7" providerId="AD" clId="Web-{9261C282-9FFB-46C9-81BE-5290A1E23F4D}" dt="2024-02-22T19:20:07.830" v="208"/>
          <ac:picMkLst>
            <pc:docMk/>
            <pc:sldMk cId="2137632882" sldId="263"/>
            <ac:picMk id="16" creationId="{79F7DC56-4B2D-7DB8-6DBB-EDE1962BE98C}"/>
          </ac:picMkLst>
        </pc:picChg>
        <pc:picChg chg="add del">
          <ac:chgData name="Zarrin Tasneem" userId="S::z2tasnee@uwaterloo.ca::925e01ce-92da-4975-a15f-ec0b800f92c7" providerId="AD" clId="Web-{9261C282-9FFB-46C9-81BE-5290A1E23F4D}" dt="2024-02-22T19:20:18.345" v="210"/>
          <ac:picMkLst>
            <pc:docMk/>
            <pc:sldMk cId="2137632882" sldId="263"/>
            <ac:picMk id="19" creationId="{9231A4CE-74C3-2F92-FBD5-F0C2DE6569D8}"/>
          </ac:picMkLst>
        </pc:picChg>
      </pc:sldChg>
      <pc:sldChg chg="modSp">
        <pc:chgData name="Zarrin Tasneem" userId="S::z2tasnee@uwaterloo.ca::925e01ce-92da-4975-a15f-ec0b800f92c7" providerId="AD" clId="Web-{9261C282-9FFB-46C9-81BE-5290A1E23F4D}" dt="2024-02-22T19:38:06.890" v="468" actId="20577"/>
        <pc:sldMkLst>
          <pc:docMk/>
          <pc:sldMk cId="1520694652" sldId="264"/>
        </pc:sldMkLst>
        <pc:spChg chg="mod">
          <ac:chgData name="Zarrin Tasneem" userId="S::z2tasnee@uwaterloo.ca::925e01ce-92da-4975-a15f-ec0b800f92c7" providerId="AD" clId="Web-{9261C282-9FFB-46C9-81BE-5290A1E23F4D}" dt="2024-02-22T19:38:06.890" v="468" actId="20577"/>
          <ac:spMkLst>
            <pc:docMk/>
            <pc:sldMk cId="1520694652" sldId="264"/>
            <ac:spMk id="3" creationId="{BFD4C5A9-F963-3B51-D4A3-384F05822977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47:44.577" v="634" actId="14100"/>
        <pc:sldMkLst>
          <pc:docMk/>
          <pc:sldMk cId="3115340477" sldId="268"/>
        </pc:sldMkLst>
        <pc:spChg chg="mod">
          <ac:chgData name="Zarrin Tasneem" userId="S::z2tasnee@uwaterloo.ca::925e01ce-92da-4975-a15f-ec0b800f92c7" providerId="AD" clId="Web-{9261C282-9FFB-46C9-81BE-5290A1E23F4D}" dt="2024-02-22T19:47:44.577" v="634" actId="14100"/>
          <ac:spMkLst>
            <pc:docMk/>
            <pc:sldMk cId="3115340477" sldId="268"/>
            <ac:spMk id="14" creationId="{572252E4-0C59-C383-3E20-12C038813057}"/>
          </ac:spMkLst>
        </pc:spChg>
        <pc:spChg chg="mod">
          <ac:chgData name="Zarrin Tasneem" userId="S::z2tasnee@uwaterloo.ca::925e01ce-92da-4975-a15f-ec0b800f92c7" providerId="AD" clId="Web-{9261C282-9FFB-46C9-81BE-5290A1E23F4D}" dt="2024-02-22T19:47:37.374" v="633" actId="20577"/>
          <ac:spMkLst>
            <pc:docMk/>
            <pc:sldMk cId="3115340477" sldId="268"/>
            <ac:spMk id="16" creationId="{EADC355D-9D01-5E0E-5E3E-D8FCC439618C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47:21.546" v="630" actId="20577"/>
        <pc:sldMkLst>
          <pc:docMk/>
          <pc:sldMk cId="1827447151" sldId="269"/>
        </pc:sldMkLst>
        <pc:spChg chg="mod">
          <ac:chgData name="Zarrin Tasneem" userId="S::z2tasnee@uwaterloo.ca::925e01ce-92da-4975-a15f-ec0b800f92c7" providerId="AD" clId="Web-{9261C282-9FFB-46C9-81BE-5290A1E23F4D}" dt="2024-02-22T19:47:21.546" v="630" actId="20577"/>
          <ac:spMkLst>
            <pc:docMk/>
            <pc:sldMk cId="1827447151" sldId="269"/>
            <ac:spMk id="2" creationId="{3CA2B03F-B941-FF85-89FD-8F39BAA2EFE4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46:14.686" v="619" actId="14100"/>
        <pc:sldMkLst>
          <pc:docMk/>
          <pc:sldMk cId="623887473" sldId="282"/>
        </pc:sldMkLst>
        <pc:spChg chg="mod">
          <ac:chgData name="Zarrin Tasneem" userId="S::z2tasnee@uwaterloo.ca::925e01ce-92da-4975-a15f-ec0b800f92c7" providerId="AD" clId="Web-{9261C282-9FFB-46C9-81BE-5290A1E23F4D}" dt="2024-02-22T19:45:51.624" v="617" actId="20577"/>
          <ac:spMkLst>
            <pc:docMk/>
            <pc:sldMk cId="623887473" sldId="282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9261C282-9FFB-46C9-81BE-5290A1E23F4D}" dt="2024-02-22T19:46:14.686" v="619" actId="14100"/>
          <ac:spMkLst>
            <pc:docMk/>
            <pc:sldMk cId="623887473" sldId="282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45:44.077" v="616" actId="20577"/>
        <pc:sldMkLst>
          <pc:docMk/>
          <pc:sldMk cId="668011608" sldId="283"/>
        </pc:sldMkLst>
        <pc:spChg chg="mod">
          <ac:chgData name="Zarrin Tasneem" userId="S::z2tasnee@uwaterloo.ca::925e01ce-92da-4975-a15f-ec0b800f92c7" providerId="AD" clId="Web-{9261C282-9FFB-46C9-81BE-5290A1E23F4D}" dt="2024-02-22T19:45:28.890" v="613" actId="20577"/>
          <ac:spMkLst>
            <pc:docMk/>
            <pc:sldMk cId="668011608" sldId="283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9261C282-9FFB-46C9-81BE-5290A1E23F4D}" dt="2024-02-22T19:45:44.077" v="616" actId="20577"/>
          <ac:spMkLst>
            <pc:docMk/>
            <pc:sldMk cId="668011608" sldId="283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45:24.296" v="612" actId="20577"/>
        <pc:sldMkLst>
          <pc:docMk/>
          <pc:sldMk cId="914203748" sldId="284"/>
        </pc:sldMkLst>
        <pc:spChg chg="mod">
          <ac:chgData name="Zarrin Tasneem" userId="S::z2tasnee@uwaterloo.ca::925e01ce-92da-4975-a15f-ec0b800f92c7" providerId="AD" clId="Web-{9261C282-9FFB-46C9-81BE-5290A1E23F4D}" dt="2024-02-22T19:45:24.296" v="612" actId="20577"/>
          <ac:spMkLst>
            <pc:docMk/>
            <pc:sldMk cId="914203748" sldId="284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9261C282-9FFB-46C9-81BE-5290A1E23F4D}" dt="2024-02-22T19:45:21.249" v="611" actId="20577"/>
          <ac:spMkLst>
            <pc:docMk/>
            <pc:sldMk cId="914203748" sldId="284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44:27.530" v="560" actId="1076"/>
        <pc:sldMkLst>
          <pc:docMk/>
          <pc:sldMk cId="1440135630" sldId="285"/>
        </pc:sldMkLst>
        <pc:spChg chg="mod">
          <ac:chgData name="Zarrin Tasneem" userId="S::z2tasnee@uwaterloo.ca::925e01ce-92da-4975-a15f-ec0b800f92c7" providerId="AD" clId="Web-{9261C282-9FFB-46C9-81BE-5290A1E23F4D}" dt="2024-02-22T19:44:27.530" v="560" actId="1076"/>
          <ac:spMkLst>
            <pc:docMk/>
            <pc:sldMk cId="1440135630" sldId="285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9261C282-9FFB-46C9-81BE-5290A1E23F4D}" dt="2024-02-22T19:44:22.765" v="559" actId="14100"/>
          <ac:spMkLst>
            <pc:docMk/>
            <pc:sldMk cId="1440135630" sldId="285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44:00.999" v="555" actId="20577"/>
        <pc:sldMkLst>
          <pc:docMk/>
          <pc:sldMk cId="3736217030" sldId="286"/>
        </pc:sldMkLst>
        <pc:spChg chg="mod">
          <ac:chgData name="Zarrin Tasneem" userId="S::z2tasnee@uwaterloo.ca::925e01ce-92da-4975-a15f-ec0b800f92c7" providerId="AD" clId="Web-{9261C282-9FFB-46C9-81BE-5290A1E23F4D}" dt="2024-02-22T19:44:00.999" v="555" actId="20577"/>
          <ac:spMkLst>
            <pc:docMk/>
            <pc:sldMk cId="3736217030" sldId="286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9261C282-9FFB-46C9-81BE-5290A1E23F4D}" dt="2024-02-22T19:43:46.734" v="553" actId="20577"/>
          <ac:spMkLst>
            <pc:docMk/>
            <pc:sldMk cId="3736217030" sldId="286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43:56.030" v="554" actId="20577"/>
        <pc:sldMkLst>
          <pc:docMk/>
          <pc:sldMk cId="400303587" sldId="287"/>
        </pc:sldMkLst>
        <pc:spChg chg="mod">
          <ac:chgData name="Zarrin Tasneem" userId="S::z2tasnee@uwaterloo.ca::925e01ce-92da-4975-a15f-ec0b800f92c7" providerId="AD" clId="Web-{9261C282-9FFB-46C9-81BE-5290A1E23F4D}" dt="2024-02-22T19:43:56.030" v="554" actId="20577"/>
          <ac:spMkLst>
            <pc:docMk/>
            <pc:sldMk cId="400303587" sldId="287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9261C282-9FFB-46C9-81BE-5290A1E23F4D}" dt="2024-02-22T19:43:23.031" v="549" actId="20577"/>
          <ac:spMkLst>
            <pc:docMk/>
            <pc:sldMk cId="400303587" sldId="287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50:32.717" v="660" actId="14100"/>
        <pc:sldMkLst>
          <pc:docMk/>
          <pc:sldMk cId="3862186203" sldId="288"/>
        </pc:sldMkLst>
        <pc:spChg chg="mod">
          <ac:chgData name="Zarrin Tasneem" userId="S::z2tasnee@uwaterloo.ca::925e01ce-92da-4975-a15f-ec0b800f92c7" providerId="AD" clId="Web-{9261C282-9FFB-46C9-81BE-5290A1E23F4D}" dt="2024-02-22T19:49:48.670" v="651" actId="20577"/>
          <ac:spMkLst>
            <pc:docMk/>
            <pc:sldMk cId="3862186203" sldId="288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9261C282-9FFB-46C9-81BE-5290A1E23F4D}" dt="2024-02-22T19:50:24.702" v="658" actId="14100"/>
          <ac:spMkLst>
            <pc:docMk/>
            <pc:sldMk cId="3862186203" sldId="288"/>
            <ac:spMk id="3" creationId="{CD1D15EF-C2D2-1EAB-2C61-CA04F455891A}"/>
          </ac:spMkLst>
        </pc:spChg>
        <pc:spChg chg="mod">
          <ac:chgData name="Zarrin Tasneem" userId="S::z2tasnee@uwaterloo.ca::925e01ce-92da-4975-a15f-ec0b800f92c7" providerId="AD" clId="Web-{9261C282-9FFB-46C9-81BE-5290A1E23F4D}" dt="2024-02-22T19:50:32.717" v="660" actId="14100"/>
          <ac:spMkLst>
            <pc:docMk/>
            <pc:sldMk cId="3862186203" sldId="288"/>
            <ac:spMk id="4" creationId="{75868D6C-5A6B-B893-CADE-01946C57493D}"/>
          </ac:spMkLst>
        </pc:spChg>
        <pc:spChg chg="mod">
          <ac:chgData name="Zarrin Tasneem" userId="S::z2tasnee@uwaterloo.ca::925e01ce-92da-4975-a15f-ec0b800f92c7" providerId="AD" clId="Web-{9261C282-9FFB-46C9-81BE-5290A1E23F4D}" dt="2024-02-22T19:50:28.624" v="659" actId="14100"/>
          <ac:spMkLst>
            <pc:docMk/>
            <pc:sldMk cId="3862186203" sldId="288"/>
            <ac:spMk id="5" creationId="{65D343E4-5ED3-865F-0D14-FDF73E175850}"/>
          </ac:spMkLst>
        </pc:spChg>
      </pc:sldChg>
      <pc:sldChg chg="del">
        <pc:chgData name="Zarrin Tasneem" userId="S::z2tasnee@uwaterloo.ca::925e01ce-92da-4975-a15f-ec0b800f92c7" providerId="AD" clId="Web-{9261C282-9FFB-46C9-81BE-5290A1E23F4D}" dt="2024-02-22T19:21:29.064" v="220"/>
        <pc:sldMkLst>
          <pc:docMk/>
          <pc:sldMk cId="3432903206" sldId="293"/>
        </pc:sldMkLst>
      </pc:sldChg>
      <pc:sldChg chg="del">
        <pc:chgData name="Zarrin Tasneem" userId="S::z2tasnee@uwaterloo.ca::925e01ce-92da-4975-a15f-ec0b800f92c7" providerId="AD" clId="Web-{9261C282-9FFB-46C9-81BE-5290A1E23F4D}" dt="2024-02-22T19:22:28.080" v="227"/>
        <pc:sldMkLst>
          <pc:docMk/>
          <pc:sldMk cId="3164917595" sldId="294"/>
        </pc:sldMkLst>
      </pc:sldChg>
      <pc:sldChg chg="del">
        <pc:chgData name="Zarrin Tasneem" userId="S::z2tasnee@uwaterloo.ca::925e01ce-92da-4975-a15f-ec0b800f92c7" providerId="AD" clId="Web-{9261C282-9FFB-46C9-81BE-5290A1E23F4D}" dt="2024-02-22T19:24:38.923" v="257"/>
        <pc:sldMkLst>
          <pc:docMk/>
          <pc:sldMk cId="3935146591" sldId="295"/>
        </pc:sldMkLst>
      </pc:sldChg>
      <pc:sldChg chg="modSp">
        <pc:chgData name="Zarrin Tasneem" userId="S::z2tasnee@uwaterloo.ca::925e01ce-92da-4975-a15f-ec0b800f92c7" providerId="AD" clId="Web-{9261C282-9FFB-46C9-81BE-5290A1E23F4D}" dt="2024-02-22T19:46:40.311" v="623" actId="20577"/>
        <pc:sldMkLst>
          <pc:docMk/>
          <pc:sldMk cId="1920845778" sldId="300"/>
        </pc:sldMkLst>
        <pc:spChg chg="mod">
          <ac:chgData name="Zarrin Tasneem" userId="S::z2tasnee@uwaterloo.ca::925e01ce-92da-4975-a15f-ec0b800f92c7" providerId="AD" clId="Web-{9261C282-9FFB-46C9-81BE-5290A1E23F4D}" dt="2024-02-22T19:46:36.452" v="622" actId="20577"/>
          <ac:spMkLst>
            <pc:docMk/>
            <pc:sldMk cId="1920845778" sldId="300"/>
            <ac:spMk id="2" creationId="{EF741120-877D-E40C-6559-E52FD4083238}"/>
          </ac:spMkLst>
        </pc:spChg>
        <pc:spChg chg="mod">
          <ac:chgData name="Zarrin Tasneem" userId="S::z2tasnee@uwaterloo.ca::925e01ce-92da-4975-a15f-ec0b800f92c7" providerId="AD" clId="Web-{9261C282-9FFB-46C9-81BE-5290A1E23F4D}" dt="2024-02-22T19:46:40.311" v="623" actId="20577"/>
          <ac:spMkLst>
            <pc:docMk/>
            <pc:sldMk cId="1920845778" sldId="300"/>
            <ac:spMk id="3" creationId="{7C302D96-61AB-B191-CDBA-B3F526421013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46:52.374" v="625" actId="20577"/>
        <pc:sldMkLst>
          <pc:docMk/>
          <pc:sldMk cId="1506492801" sldId="301"/>
        </pc:sldMkLst>
        <pc:spChg chg="mod">
          <ac:chgData name="Zarrin Tasneem" userId="S::z2tasnee@uwaterloo.ca::925e01ce-92da-4975-a15f-ec0b800f92c7" providerId="AD" clId="Web-{9261C282-9FFB-46C9-81BE-5290A1E23F4D}" dt="2024-02-22T19:46:48.749" v="624" actId="20577"/>
          <ac:spMkLst>
            <pc:docMk/>
            <pc:sldMk cId="1506492801" sldId="301"/>
            <ac:spMk id="2" creationId="{F658D2FB-BE0D-4433-2B0E-B3CA79FB9C9A}"/>
          </ac:spMkLst>
        </pc:spChg>
        <pc:spChg chg="mod">
          <ac:chgData name="Zarrin Tasneem" userId="S::z2tasnee@uwaterloo.ca::925e01ce-92da-4975-a15f-ec0b800f92c7" providerId="AD" clId="Web-{9261C282-9FFB-46C9-81BE-5290A1E23F4D}" dt="2024-02-22T19:46:52.374" v="625" actId="20577"/>
          <ac:spMkLst>
            <pc:docMk/>
            <pc:sldMk cId="1506492801" sldId="301"/>
            <ac:spMk id="3" creationId="{59F26BDE-FEF4-D6BC-D779-AA6111BABC80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46:23.233" v="620" actId="20577"/>
        <pc:sldMkLst>
          <pc:docMk/>
          <pc:sldMk cId="4241163302" sldId="303"/>
        </pc:sldMkLst>
        <pc:spChg chg="mod">
          <ac:chgData name="Zarrin Tasneem" userId="S::z2tasnee@uwaterloo.ca::925e01ce-92da-4975-a15f-ec0b800f92c7" providerId="AD" clId="Web-{9261C282-9FFB-46C9-81BE-5290A1E23F4D}" dt="2024-02-22T19:46:23.233" v="620" actId="20577"/>
          <ac:spMkLst>
            <pc:docMk/>
            <pc:sldMk cId="4241163302" sldId="303"/>
            <ac:spMk id="2" creationId="{4B5551BC-BB97-EA29-E895-CB5A79E2D219}"/>
          </ac:spMkLst>
        </pc:spChg>
      </pc:sldChg>
      <pc:sldChg chg="addSp delSp modSp">
        <pc:chgData name="Zarrin Tasneem" userId="S::z2tasnee@uwaterloo.ca::925e01ce-92da-4975-a15f-ec0b800f92c7" providerId="AD" clId="Web-{9261C282-9FFB-46C9-81BE-5290A1E23F4D}" dt="2024-02-22T19:31:12.501" v="299" actId="20577"/>
        <pc:sldMkLst>
          <pc:docMk/>
          <pc:sldMk cId="442920857" sldId="304"/>
        </pc:sldMkLst>
        <pc:spChg chg="mod">
          <ac:chgData name="Zarrin Tasneem" userId="S::z2tasnee@uwaterloo.ca::925e01ce-92da-4975-a15f-ec0b800f92c7" providerId="AD" clId="Web-{9261C282-9FFB-46C9-81BE-5290A1E23F4D}" dt="2024-02-22T19:31:03.610" v="297" actId="20577"/>
          <ac:spMkLst>
            <pc:docMk/>
            <pc:sldMk cId="442920857" sldId="304"/>
            <ac:spMk id="2" creationId="{986D28D3-E2B6-0CD5-1061-C163A248DDAB}"/>
          </ac:spMkLst>
        </pc:spChg>
        <pc:spChg chg="mod">
          <ac:chgData name="Zarrin Tasneem" userId="S::z2tasnee@uwaterloo.ca::925e01ce-92da-4975-a15f-ec0b800f92c7" providerId="AD" clId="Web-{9261C282-9FFB-46C9-81BE-5290A1E23F4D}" dt="2024-02-22T19:31:12.501" v="299" actId="20577"/>
          <ac:spMkLst>
            <pc:docMk/>
            <pc:sldMk cId="442920857" sldId="304"/>
            <ac:spMk id="3" creationId="{5961A27D-BAD1-F1F3-7177-D2F5620EDD02}"/>
          </ac:spMkLst>
        </pc:spChg>
        <pc:spChg chg="del">
          <ac:chgData name="Zarrin Tasneem" userId="S::z2tasnee@uwaterloo.ca::925e01ce-92da-4975-a15f-ec0b800f92c7" providerId="AD" clId="Web-{9261C282-9FFB-46C9-81BE-5290A1E23F4D}" dt="2024-02-22T19:18:26.830" v="195"/>
          <ac:spMkLst>
            <pc:docMk/>
            <pc:sldMk cId="442920857" sldId="304"/>
            <ac:spMk id="9" creationId="{9AA72BD9-2C5A-4EDC-931F-5AA08EACA0F3}"/>
          </ac:spMkLst>
        </pc:spChg>
        <pc:spChg chg="del">
          <ac:chgData name="Zarrin Tasneem" userId="S::z2tasnee@uwaterloo.ca::925e01ce-92da-4975-a15f-ec0b800f92c7" providerId="AD" clId="Web-{9261C282-9FFB-46C9-81BE-5290A1E23F4D}" dt="2024-02-22T19:18:26.830" v="195"/>
          <ac:spMkLst>
            <pc:docMk/>
            <pc:sldMk cId="442920857" sldId="304"/>
            <ac:spMk id="11" creationId="{DD3981AC-7B61-4947-BCF3-F7AA7FA385B9}"/>
          </ac:spMkLst>
        </pc:spChg>
        <pc:spChg chg="del">
          <ac:chgData name="Zarrin Tasneem" userId="S::z2tasnee@uwaterloo.ca::925e01ce-92da-4975-a15f-ec0b800f92c7" providerId="AD" clId="Web-{9261C282-9FFB-46C9-81BE-5290A1E23F4D}" dt="2024-02-22T19:18:26.830" v="195"/>
          <ac:spMkLst>
            <pc:docMk/>
            <pc:sldMk cId="442920857" sldId="304"/>
            <ac:spMk id="13" creationId="{55D4142C-5077-457F-A6AD-3FECFDB39685}"/>
          </ac:spMkLst>
        </pc:spChg>
        <pc:spChg chg="del">
          <ac:chgData name="Zarrin Tasneem" userId="S::z2tasnee@uwaterloo.ca::925e01ce-92da-4975-a15f-ec0b800f92c7" providerId="AD" clId="Web-{9261C282-9FFB-46C9-81BE-5290A1E23F4D}" dt="2024-02-22T19:18:26.830" v="195"/>
          <ac:spMkLst>
            <pc:docMk/>
            <pc:sldMk cId="442920857" sldId="304"/>
            <ac:spMk id="15" creationId="{7A5F0580-5EE9-419F-96EE-B6529EF6E7D0}"/>
          </ac:spMkLst>
        </pc:spChg>
        <pc:spChg chg="add">
          <ac:chgData name="Zarrin Tasneem" userId="S::z2tasnee@uwaterloo.ca::925e01ce-92da-4975-a15f-ec0b800f92c7" providerId="AD" clId="Web-{9261C282-9FFB-46C9-81BE-5290A1E23F4D}" dt="2024-02-22T19:18:26.830" v="195"/>
          <ac:spMkLst>
            <pc:docMk/>
            <pc:sldMk cId="442920857" sldId="304"/>
            <ac:spMk id="20" creationId="{7C432AFE-B3D2-4BFF-BF8F-96C27AFF1AC7}"/>
          </ac:spMkLst>
        </pc:spChg>
        <pc:spChg chg="add">
          <ac:chgData name="Zarrin Tasneem" userId="S::z2tasnee@uwaterloo.ca::925e01ce-92da-4975-a15f-ec0b800f92c7" providerId="AD" clId="Web-{9261C282-9FFB-46C9-81BE-5290A1E23F4D}" dt="2024-02-22T19:18:26.830" v="195"/>
          <ac:spMkLst>
            <pc:docMk/>
            <pc:sldMk cId="442920857" sldId="304"/>
            <ac:spMk id="22" creationId="{AF2F604E-43BE-4DC3-B983-E071523364F8}"/>
          </ac:spMkLst>
        </pc:spChg>
        <pc:spChg chg="add">
          <ac:chgData name="Zarrin Tasneem" userId="S::z2tasnee@uwaterloo.ca::925e01ce-92da-4975-a15f-ec0b800f92c7" providerId="AD" clId="Web-{9261C282-9FFB-46C9-81BE-5290A1E23F4D}" dt="2024-02-22T19:18:26.830" v="195"/>
          <ac:spMkLst>
            <pc:docMk/>
            <pc:sldMk cId="442920857" sldId="304"/>
            <ac:spMk id="24" creationId="{08C9B587-E65E-4B52-B37C-ABEBB6E87928}"/>
          </ac:spMkLst>
        </pc:spChg>
        <pc:picChg chg="mod">
          <ac:chgData name="Zarrin Tasneem" userId="S::z2tasnee@uwaterloo.ca::925e01ce-92da-4975-a15f-ec0b800f92c7" providerId="AD" clId="Web-{9261C282-9FFB-46C9-81BE-5290A1E23F4D}" dt="2024-02-22T19:18:26.830" v="195"/>
          <ac:picMkLst>
            <pc:docMk/>
            <pc:sldMk cId="442920857" sldId="304"/>
            <ac:picMk id="6" creationId="{E12AE673-A5F3-4171-5926-47636D67CB95}"/>
          </ac:picMkLst>
        </pc:picChg>
      </pc:sldChg>
      <pc:sldChg chg="modSp">
        <pc:chgData name="Zarrin Tasneem" userId="S::z2tasnee@uwaterloo.ca::925e01ce-92da-4975-a15f-ec0b800f92c7" providerId="AD" clId="Web-{9261C282-9FFB-46C9-81BE-5290A1E23F4D}" dt="2024-02-22T19:38:39.109" v="477" actId="14100"/>
        <pc:sldMkLst>
          <pc:docMk/>
          <pc:sldMk cId="380280912" sldId="305"/>
        </pc:sldMkLst>
        <pc:spChg chg="mod">
          <ac:chgData name="Zarrin Tasneem" userId="S::z2tasnee@uwaterloo.ca::925e01ce-92da-4975-a15f-ec0b800f92c7" providerId="AD" clId="Web-{9261C282-9FFB-46C9-81BE-5290A1E23F4D}" dt="2024-02-22T19:38:39.109" v="477" actId="14100"/>
          <ac:spMkLst>
            <pc:docMk/>
            <pc:sldMk cId="380280912" sldId="305"/>
            <ac:spMk id="3" creationId="{C5DA79D4-0CDF-EEFC-3188-C7090B0ECCCE}"/>
          </ac:spMkLst>
        </pc:spChg>
      </pc:sldChg>
      <pc:sldChg chg="modSp">
        <pc:chgData name="Zarrin Tasneem" userId="S::z2tasnee@uwaterloo.ca::925e01ce-92da-4975-a15f-ec0b800f92c7" providerId="AD" clId="Web-{9261C282-9FFB-46C9-81BE-5290A1E23F4D}" dt="2024-02-22T19:38:53.031" v="480" actId="20577"/>
        <pc:sldMkLst>
          <pc:docMk/>
          <pc:sldMk cId="1839929854" sldId="306"/>
        </pc:sldMkLst>
        <pc:spChg chg="mod">
          <ac:chgData name="Zarrin Tasneem" userId="S::z2tasnee@uwaterloo.ca::925e01ce-92da-4975-a15f-ec0b800f92c7" providerId="AD" clId="Web-{9261C282-9FFB-46C9-81BE-5290A1E23F4D}" dt="2024-02-22T19:38:53.031" v="480" actId="20577"/>
          <ac:spMkLst>
            <pc:docMk/>
            <pc:sldMk cId="1839929854" sldId="306"/>
            <ac:spMk id="3" creationId="{FA2EAA9A-E408-3810-AED8-5D29AA4C9A40}"/>
          </ac:spMkLst>
        </pc:spChg>
      </pc:sldChg>
      <pc:sldChg chg="modSp ord">
        <pc:chgData name="Zarrin Tasneem" userId="S::z2tasnee@uwaterloo.ca::925e01ce-92da-4975-a15f-ec0b800f92c7" providerId="AD" clId="Web-{9261C282-9FFB-46C9-81BE-5290A1E23F4D}" dt="2024-02-22T19:31:28.938" v="309" actId="20577"/>
        <pc:sldMkLst>
          <pc:docMk/>
          <pc:sldMk cId="2006938198" sldId="307"/>
        </pc:sldMkLst>
        <pc:spChg chg="mod">
          <ac:chgData name="Zarrin Tasneem" userId="S::z2tasnee@uwaterloo.ca::925e01ce-92da-4975-a15f-ec0b800f92c7" providerId="AD" clId="Web-{9261C282-9FFB-46C9-81BE-5290A1E23F4D}" dt="2024-02-22T19:31:27.376" v="308" actId="20577"/>
          <ac:spMkLst>
            <pc:docMk/>
            <pc:sldMk cId="2006938198" sldId="307"/>
            <ac:spMk id="2" creationId="{986D28D3-E2B6-0CD5-1061-C163A248DDAB}"/>
          </ac:spMkLst>
        </pc:spChg>
        <pc:spChg chg="mod">
          <ac:chgData name="Zarrin Tasneem" userId="S::z2tasnee@uwaterloo.ca::925e01ce-92da-4975-a15f-ec0b800f92c7" providerId="AD" clId="Web-{9261C282-9FFB-46C9-81BE-5290A1E23F4D}" dt="2024-02-22T19:31:28.938" v="309" actId="20577"/>
          <ac:spMkLst>
            <pc:docMk/>
            <pc:sldMk cId="2006938198" sldId="307"/>
            <ac:spMk id="3" creationId="{5961A27D-BAD1-F1F3-7177-D2F5620EDD02}"/>
          </ac:spMkLst>
        </pc:spChg>
      </pc:sldChg>
      <pc:sldChg chg="new del">
        <pc:chgData name="Zarrin Tasneem" userId="S::z2tasnee@uwaterloo.ca::925e01ce-92da-4975-a15f-ec0b800f92c7" providerId="AD" clId="Web-{9261C282-9FFB-46C9-81BE-5290A1E23F4D}" dt="2024-02-22T19:18:33.236" v="196"/>
        <pc:sldMkLst>
          <pc:docMk/>
          <pc:sldMk cId="2980904553" sldId="308"/>
        </pc:sldMkLst>
      </pc:sldChg>
      <pc:sldChg chg="delSp modSp add del replId">
        <pc:chgData name="Zarrin Tasneem" userId="S::z2tasnee@uwaterloo.ca::925e01ce-92da-4975-a15f-ec0b800f92c7" providerId="AD" clId="Web-{9261C282-9FFB-46C9-81BE-5290A1E23F4D}" dt="2024-02-22T19:31:40.751" v="310"/>
        <pc:sldMkLst>
          <pc:docMk/>
          <pc:sldMk cId="3611291753" sldId="308"/>
        </pc:sldMkLst>
        <pc:spChg chg="mod">
          <ac:chgData name="Zarrin Tasneem" userId="S::z2tasnee@uwaterloo.ca::925e01ce-92da-4975-a15f-ec0b800f92c7" providerId="AD" clId="Web-{9261C282-9FFB-46C9-81BE-5290A1E23F4D}" dt="2024-02-22T19:18:50.783" v="202" actId="20577"/>
          <ac:spMkLst>
            <pc:docMk/>
            <pc:sldMk cId="3611291753" sldId="308"/>
            <ac:spMk id="2" creationId="{986D28D3-E2B6-0CD5-1061-C163A248DDAB}"/>
          </ac:spMkLst>
        </pc:spChg>
        <pc:spChg chg="del mod">
          <ac:chgData name="Zarrin Tasneem" userId="S::z2tasnee@uwaterloo.ca::925e01ce-92da-4975-a15f-ec0b800f92c7" providerId="AD" clId="Web-{9261C282-9FFB-46C9-81BE-5290A1E23F4D}" dt="2024-02-22T19:27:52.345" v="273"/>
          <ac:spMkLst>
            <pc:docMk/>
            <pc:sldMk cId="3611291753" sldId="308"/>
            <ac:spMk id="3" creationId="{5961A27D-BAD1-F1F3-7177-D2F5620EDD02}"/>
          </ac:spMkLst>
        </pc:spChg>
      </pc:sldChg>
      <pc:sldChg chg="addSp delSp modSp new mod setBg modClrScheme chgLayout">
        <pc:chgData name="Zarrin Tasneem" userId="S::z2tasnee@uwaterloo.ca::925e01ce-92da-4975-a15f-ec0b800f92c7" providerId="AD" clId="Web-{9261C282-9FFB-46C9-81BE-5290A1E23F4D}" dt="2024-02-22T19:47:08.655" v="628" actId="20577"/>
        <pc:sldMkLst>
          <pc:docMk/>
          <pc:sldMk cId="770972464" sldId="309"/>
        </pc:sldMkLst>
        <pc:spChg chg="mod ord">
          <ac:chgData name="Zarrin Tasneem" userId="S::z2tasnee@uwaterloo.ca::925e01ce-92da-4975-a15f-ec0b800f92c7" providerId="AD" clId="Web-{9261C282-9FFB-46C9-81BE-5290A1E23F4D}" dt="2024-02-22T19:47:08.655" v="628" actId="20577"/>
          <ac:spMkLst>
            <pc:docMk/>
            <pc:sldMk cId="770972464" sldId="309"/>
            <ac:spMk id="2" creationId="{13CE55E4-CFD7-79D3-3E58-D0E1D3C22192}"/>
          </ac:spMkLst>
        </pc:spChg>
        <pc:spChg chg="del">
          <ac:chgData name="Zarrin Tasneem" userId="S::z2tasnee@uwaterloo.ca::925e01ce-92da-4975-a15f-ec0b800f92c7" providerId="AD" clId="Web-{9261C282-9FFB-46C9-81BE-5290A1E23F4D}" dt="2024-02-22T19:20:41.314" v="215"/>
          <ac:spMkLst>
            <pc:docMk/>
            <pc:sldMk cId="770972464" sldId="309"/>
            <ac:spMk id="3" creationId="{3941E26F-9BE0-8AFC-B3DD-AB799D74F8E1}"/>
          </ac:spMkLst>
        </pc:spChg>
        <pc:spChg chg="add del mod ord">
          <ac:chgData name="Zarrin Tasneem" userId="S::z2tasnee@uwaterloo.ca::925e01ce-92da-4975-a15f-ec0b800f92c7" providerId="AD" clId="Web-{9261C282-9FFB-46C9-81BE-5290A1E23F4D}" dt="2024-02-22T19:21:09.408" v="218"/>
          <ac:spMkLst>
            <pc:docMk/>
            <pc:sldMk cId="770972464" sldId="309"/>
            <ac:spMk id="4" creationId="{CF710247-2BEF-B688-790F-D72ED1517B5D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1:17.564" v="219"/>
          <ac:spMkLst>
            <pc:docMk/>
            <pc:sldMk cId="770972464" sldId="309"/>
            <ac:spMk id="10" creationId="{3ECBE1F1-D69B-4AFA-ABD5-8E41720EF6DE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1:17.564" v="219"/>
          <ac:spMkLst>
            <pc:docMk/>
            <pc:sldMk cId="770972464" sldId="309"/>
            <ac:spMk id="12" creationId="{603A6265-E10C-4B85-9C20-E75FCAF9CC63}"/>
          </ac:spMkLst>
        </pc:spChg>
        <pc:spChg chg="add">
          <ac:chgData name="Zarrin Tasneem" userId="S::z2tasnee@uwaterloo.ca::925e01ce-92da-4975-a15f-ec0b800f92c7" providerId="AD" clId="Web-{9261C282-9FFB-46C9-81BE-5290A1E23F4D}" dt="2024-02-22T19:21:17.564" v="219"/>
          <ac:spMkLst>
            <pc:docMk/>
            <pc:sldMk cId="770972464" sldId="309"/>
            <ac:spMk id="17" creationId="{8A95209C-5275-4E15-8EA7-7F42980ABF2D}"/>
          </ac:spMkLst>
        </pc:spChg>
        <pc:spChg chg="add">
          <ac:chgData name="Zarrin Tasneem" userId="S::z2tasnee@uwaterloo.ca::925e01ce-92da-4975-a15f-ec0b800f92c7" providerId="AD" clId="Web-{9261C282-9FFB-46C9-81BE-5290A1E23F4D}" dt="2024-02-22T19:21:17.564" v="219"/>
          <ac:spMkLst>
            <pc:docMk/>
            <pc:sldMk cId="770972464" sldId="309"/>
            <ac:spMk id="19" creationId="{4F2ED431-E304-4FF0-9F4E-032783C9D612}"/>
          </ac:spMkLst>
        </pc:spChg>
        <pc:spChg chg="add">
          <ac:chgData name="Zarrin Tasneem" userId="S::z2tasnee@uwaterloo.ca::925e01ce-92da-4975-a15f-ec0b800f92c7" providerId="AD" clId="Web-{9261C282-9FFB-46C9-81BE-5290A1E23F4D}" dt="2024-02-22T19:21:17.564" v="219"/>
          <ac:spMkLst>
            <pc:docMk/>
            <pc:sldMk cId="770972464" sldId="309"/>
            <ac:spMk id="21" creationId="{4E87FCFB-2CCE-460D-B3DD-557C8BD1B94A}"/>
          </ac:spMkLst>
        </pc:spChg>
        <pc:picChg chg="add mod">
          <ac:chgData name="Zarrin Tasneem" userId="S::z2tasnee@uwaterloo.ca::925e01ce-92da-4975-a15f-ec0b800f92c7" providerId="AD" clId="Web-{9261C282-9FFB-46C9-81BE-5290A1E23F4D}" dt="2024-02-22T19:21:17.564" v="219"/>
          <ac:picMkLst>
            <pc:docMk/>
            <pc:sldMk cId="770972464" sldId="309"/>
            <ac:picMk id="6" creationId="{F0F7FDEE-8AE4-C4B7-CAAC-641969B3860C}"/>
          </ac:picMkLst>
        </pc:picChg>
      </pc:sldChg>
      <pc:sldChg chg="addSp delSp modSp new mod setBg setClrOvrMap">
        <pc:chgData name="Zarrin Tasneem" userId="S::z2tasnee@uwaterloo.ca::925e01ce-92da-4975-a15f-ec0b800f92c7" providerId="AD" clId="Web-{9261C282-9FFB-46C9-81BE-5290A1E23F4D}" dt="2024-02-22T19:46:30.327" v="621" actId="20577"/>
        <pc:sldMkLst>
          <pc:docMk/>
          <pc:sldMk cId="1730133800" sldId="310"/>
        </pc:sldMkLst>
        <pc:spChg chg="mod">
          <ac:chgData name="Zarrin Tasneem" userId="S::z2tasnee@uwaterloo.ca::925e01ce-92da-4975-a15f-ec0b800f92c7" providerId="AD" clId="Web-{9261C282-9FFB-46C9-81BE-5290A1E23F4D}" dt="2024-02-22T19:46:30.327" v="621" actId="20577"/>
          <ac:spMkLst>
            <pc:docMk/>
            <pc:sldMk cId="1730133800" sldId="310"/>
            <ac:spMk id="2" creationId="{F2CAA74C-1B5E-48C3-D09D-7A79AD790C3D}"/>
          </ac:spMkLst>
        </pc:spChg>
        <pc:spChg chg="del">
          <ac:chgData name="Zarrin Tasneem" userId="S::z2tasnee@uwaterloo.ca::925e01ce-92da-4975-a15f-ec0b800f92c7" providerId="AD" clId="Web-{9261C282-9FFB-46C9-81BE-5290A1E23F4D}" dt="2024-02-22T19:22:22.658" v="226"/>
          <ac:spMkLst>
            <pc:docMk/>
            <pc:sldMk cId="1730133800" sldId="310"/>
            <ac:spMk id="3" creationId="{21D3211D-3FE3-8839-8D52-2E205E65E174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2:36.048" v="230"/>
          <ac:spMkLst>
            <pc:docMk/>
            <pc:sldMk cId="1730133800" sldId="310"/>
            <ac:spMk id="9" creationId="{5A59F003-E00A-43F9-91DC-CC54E3B87466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2:36.048" v="230"/>
          <ac:spMkLst>
            <pc:docMk/>
            <pc:sldMk cId="1730133800" sldId="310"/>
            <ac:spMk id="11" creationId="{D74A4382-E3AD-430A-9A1F-DFA3E0E77A7D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2:36.048" v="230"/>
          <ac:spMkLst>
            <pc:docMk/>
            <pc:sldMk cId="1730133800" sldId="310"/>
            <ac:spMk id="13" creationId="{79F40191-0F44-4FD1-82CC-ACB507C14BE6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2:36.017" v="229"/>
          <ac:spMkLst>
            <pc:docMk/>
            <pc:sldMk cId="1730133800" sldId="310"/>
            <ac:spMk id="18" creationId="{C1DD1A8A-57D5-4A81-AD04-532B043C5611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2:36.017" v="229"/>
          <ac:spMkLst>
            <pc:docMk/>
            <pc:sldMk cId="1730133800" sldId="310"/>
            <ac:spMk id="20" creationId="{007891EC-4501-44ED-A8C8-B11B6DB767AB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3:53.283" v="247"/>
          <ac:spMkLst>
            <pc:docMk/>
            <pc:sldMk cId="1730133800" sldId="310"/>
            <ac:spMk id="22" creationId="{71B2258F-86CA-4D4D-8270-BC05FCDEBFB3}"/>
          </ac:spMkLst>
        </pc:spChg>
        <pc:spChg chg="add">
          <ac:chgData name="Zarrin Tasneem" userId="S::z2tasnee@uwaterloo.ca::925e01ce-92da-4975-a15f-ec0b800f92c7" providerId="AD" clId="Web-{9261C282-9FFB-46C9-81BE-5290A1E23F4D}" dt="2024-02-22T19:23:53.283" v="247"/>
          <ac:spMkLst>
            <pc:docMk/>
            <pc:sldMk cId="1730133800" sldId="310"/>
            <ac:spMk id="27" creationId="{8A95209C-5275-4E15-8EA7-7F42980ABF2D}"/>
          </ac:spMkLst>
        </pc:spChg>
        <pc:spChg chg="add">
          <ac:chgData name="Zarrin Tasneem" userId="S::z2tasnee@uwaterloo.ca::925e01ce-92da-4975-a15f-ec0b800f92c7" providerId="AD" clId="Web-{9261C282-9FFB-46C9-81BE-5290A1E23F4D}" dt="2024-02-22T19:23:53.283" v="247"/>
          <ac:spMkLst>
            <pc:docMk/>
            <pc:sldMk cId="1730133800" sldId="310"/>
            <ac:spMk id="29" creationId="{4F2ED431-E304-4FF0-9F4E-032783C9D612}"/>
          </ac:spMkLst>
        </pc:spChg>
        <pc:spChg chg="add">
          <ac:chgData name="Zarrin Tasneem" userId="S::z2tasnee@uwaterloo.ca::925e01ce-92da-4975-a15f-ec0b800f92c7" providerId="AD" clId="Web-{9261C282-9FFB-46C9-81BE-5290A1E23F4D}" dt="2024-02-22T19:23:53.283" v="247"/>
          <ac:spMkLst>
            <pc:docMk/>
            <pc:sldMk cId="1730133800" sldId="310"/>
            <ac:spMk id="31" creationId="{4E87FCFB-2CCE-460D-B3DD-557C8BD1B94A}"/>
          </ac:spMkLst>
        </pc:spChg>
        <pc:picChg chg="add mod">
          <ac:chgData name="Zarrin Tasneem" userId="S::z2tasnee@uwaterloo.ca::925e01ce-92da-4975-a15f-ec0b800f92c7" providerId="AD" clId="Web-{9261C282-9FFB-46C9-81BE-5290A1E23F4D}" dt="2024-02-22T19:23:53.283" v="247"/>
          <ac:picMkLst>
            <pc:docMk/>
            <pc:sldMk cId="1730133800" sldId="310"/>
            <ac:picMk id="5" creationId="{B160553D-C7A3-0816-4F69-BD983C9B30AE}"/>
          </ac:picMkLst>
        </pc:picChg>
      </pc:sldChg>
      <pc:sldChg chg="addSp delSp modSp new mod setBg setClrOvrMap">
        <pc:chgData name="Zarrin Tasneem" userId="S::z2tasnee@uwaterloo.ca::925e01ce-92da-4975-a15f-ec0b800f92c7" providerId="AD" clId="Web-{9261C282-9FFB-46C9-81BE-5290A1E23F4D}" dt="2024-02-22T19:24:36.126" v="256" actId="20577"/>
        <pc:sldMkLst>
          <pc:docMk/>
          <pc:sldMk cId="3993605661" sldId="311"/>
        </pc:sldMkLst>
        <pc:spChg chg="mod">
          <ac:chgData name="Zarrin Tasneem" userId="S::z2tasnee@uwaterloo.ca::925e01ce-92da-4975-a15f-ec0b800f92c7" providerId="AD" clId="Web-{9261C282-9FFB-46C9-81BE-5290A1E23F4D}" dt="2024-02-22T19:24:36.126" v="256" actId="20577"/>
          <ac:spMkLst>
            <pc:docMk/>
            <pc:sldMk cId="3993605661" sldId="311"/>
            <ac:spMk id="2" creationId="{783EBE74-ED81-04A6-2265-55F6707AB2A7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3:32.205" v="245"/>
          <ac:spMkLst>
            <pc:docMk/>
            <pc:sldMk cId="3993605661" sldId="311"/>
            <ac:spMk id="3" creationId="{9F513888-9162-5728-441A-4922CB5D5F71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3:32.189" v="244"/>
          <ac:spMkLst>
            <pc:docMk/>
            <pc:sldMk cId="3993605661" sldId="311"/>
            <ac:spMk id="9" creationId="{5A59F003-E00A-43F9-91DC-CC54E3B87466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3:32.189" v="244"/>
          <ac:spMkLst>
            <pc:docMk/>
            <pc:sldMk cId="3993605661" sldId="311"/>
            <ac:spMk id="11" creationId="{D74A4382-E3AD-430A-9A1F-DFA3E0E77A7D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3:32.189" v="244"/>
          <ac:spMkLst>
            <pc:docMk/>
            <pc:sldMk cId="3993605661" sldId="311"/>
            <ac:spMk id="13" creationId="{79F40191-0F44-4FD1-82CC-ACB507C14BE6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3:47.954" v="246"/>
          <ac:spMkLst>
            <pc:docMk/>
            <pc:sldMk cId="3993605661" sldId="311"/>
            <ac:spMk id="15" creationId="{71B2258F-86CA-4D4D-8270-BC05FCDEBFB3}"/>
          </ac:spMkLst>
        </pc:spChg>
        <pc:spChg chg="add">
          <ac:chgData name="Zarrin Tasneem" userId="S::z2tasnee@uwaterloo.ca::925e01ce-92da-4975-a15f-ec0b800f92c7" providerId="AD" clId="Web-{9261C282-9FFB-46C9-81BE-5290A1E23F4D}" dt="2024-02-22T19:23:47.954" v="246"/>
          <ac:spMkLst>
            <pc:docMk/>
            <pc:sldMk cId="3993605661" sldId="311"/>
            <ac:spMk id="21" creationId="{8A95209C-5275-4E15-8EA7-7F42980ABF2D}"/>
          </ac:spMkLst>
        </pc:spChg>
        <pc:spChg chg="add">
          <ac:chgData name="Zarrin Tasneem" userId="S::z2tasnee@uwaterloo.ca::925e01ce-92da-4975-a15f-ec0b800f92c7" providerId="AD" clId="Web-{9261C282-9FFB-46C9-81BE-5290A1E23F4D}" dt="2024-02-22T19:23:47.954" v="246"/>
          <ac:spMkLst>
            <pc:docMk/>
            <pc:sldMk cId="3993605661" sldId="311"/>
            <ac:spMk id="23" creationId="{4F2ED431-E304-4FF0-9F4E-032783C9D612}"/>
          </ac:spMkLst>
        </pc:spChg>
        <pc:spChg chg="add">
          <ac:chgData name="Zarrin Tasneem" userId="S::z2tasnee@uwaterloo.ca::925e01ce-92da-4975-a15f-ec0b800f92c7" providerId="AD" clId="Web-{9261C282-9FFB-46C9-81BE-5290A1E23F4D}" dt="2024-02-22T19:23:47.954" v="246"/>
          <ac:spMkLst>
            <pc:docMk/>
            <pc:sldMk cId="3993605661" sldId="311"/>
            <ac:spMk id="25" creationId="{4E87FCFB-2CCE-460D-B3DD-557C8BD1B94A}"/>
          </ac:spMkLst>
        </pc:spChg>
        <pc:picChg chg="add del">
          <ac:chgData name="Zarrin Tasneem" userId="S::z2tasnee@uwaterloo.ca::925e01ce-92da-4975-a15f-ec0b800f92c7" providerId="AD" clId="Web-{9261C282-9FFB-46C9-81BE-5290A1E23F4D}" dt="2024-02-22T19:23:32.189" v="244"/>
          <ac:picMkLst>
            <pc:docMk/>
            <pc:sldMk cId="3993605661" sldId="311"/>
            <ac:picMk id="5" creationId="{9561D85F-7783-9CB2-BB62-B3B5B7B7371E}"/>
          </ac:picMkLst>
        </pc:picChg>
        <pc:picChg chg="add mod">
          <ac:chgData name="Zarrin Tasneem" userId="S::z2tasnee@uwaterloo.ca::925e01ce-92da-4975-a15f-ec0b800f92c7" providerId="AD" clId="Web-{9261C282-9FFB-46C9-81BE-5290A1E23F4D}" dt="2024-02-22T19:23:47.954" v="246"/>
          <ac:picMkLst>
            <pc:docMk/>
            <pc:sldMk cId="3993605661" sldId="311"/>
            <ac:picMk id="16" creationId="{BD95503A-7A0F-B781-EF13-BDF9BFC82655}"/>
          </ac:picMkLst>
        </pc:picChg>
      </pc:sldChg>
      <pc:sldChg chg="addSp delSp modSp new mod setBg">
        <pc:chgData name="Zarrin Tasneem" userId="S::z2tasnee@uwaterloo.ca::925e01ce-92da-4975-a15f-ec0b800f92c7" providerId="AD" clId="Web-{9261C282-9FFB-46C9-81BE-5290A1E23F4D}" dt="2024-02-22T19:25:36.689" v="269" actId="20577"/>
        <pc:sldMkLst>
          <pc:docMk/>
          <pc:sldMk cId="2944933699" sldId="312"/>
        </pc:sldMkLst>
        <pc:spChg chg="mod">
          <ac:chgData name="Zarrin Tasneem" userId="S::z2tasnee@uwaterloo.ca::925e01ce-92da-4975-a15f-ec0b800f92c7" providerId="AD" clId="Web-{9261C282-9FFB-46C9-81BE-5290A1E23F4D}" dt="2024-02-22T19:25:36.689" v="269" actId="20577"/>
          <ac:spMkLst>
            <pc:docMk/>
            <pc:sldMk cId="2944933699" sldId="312"/>
            <ac:spMk id="2" creationId="{665A057E-051C-D8A1-4845-4F97EE376FF6}"/>
          </ac:spMkLst>
        </pc:spChg>
        <pc:spChg chg="del">
          <ac:chgData name="Zarrin Tasneem" userId="S::z2tasnee@uwaterloo.ca::925e01ce-92da-4975-a15f-ec0b800f92c7" providerId="AD" clId="Web-{9261C282-9FFB-46C9-81BE-5290A1E23F4D}" dt="2024-02-22T19:25:15.501" v="263"/>
          <ac:spMkLst>
            <pc:docMk/>
            <pc:sldMk cId="2944933699" sldId="312"/>
            <ac:spMk id="3" creationId="{8814EA1A-2239-F9FE-18C8-00548579BF46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25:22.064" v="264"/>
          <ac:spMkLst>
            <pc:docMk/>
            <pc:sldMk cId="2944933699" sldId="312"/>
            <ac:spMk id="9" creationId="{71B2258F-86CA-4D4D-8270-BC05FCDEBFB3}"/>
          </ac:spMkLst>
        </pc:spChg>
        <pc:spChg chg="add">
          <ac:chgData name="Zarrin Tasneem" userId="S::z2tasnee@uwaterloo.ca::925e01ce-92da-4975-a15f-ec0b800f92c7" providerId="AD" clId="Web-{9261C282-9FFB-46C9-81BE-5290A1E23F4D}" dt="2024-02-22T19:25:22.064" v="264"/>
          <ac:spMkLst>
            <pc:docMk/>
            <pc:sldMk cId="2944933699" sldId="312"/>
            <ac:spMk id="14" creationId="{8A95209C-5275-4E15-8EA7-7F42980ABF2D}"/>
          </ac:spMkLst>
        </pc:spChg>
        <pc:spChg chg="add">
          <ac:chgData name="Zarrin Tasneem" userId="S::z2tasnee@uwaterloo.ca::925e01ce-92da-4975-a15f-ec0b800f92c7" providerId="AD" clId="Web-{9261C282-9FFB-46C9-81BE-5290A1E23F4D}" dt="2024-02-22T19:25:22.064" v="264"/>
          <ac:spMkLst>
            <pc:docMk/>
            <pc:sldMk cId="2944933699" sldId="312"/>
            <ac:spMk id="16" creationId="{4F2ED431-E304-4FF0-9F4E-032783C9D612}"/>
          </ac:spMkLst>
        </pc:spChg>
        <pc:spChg chg="add">
          <ac:chgData name="Zarrin Tasneem" userId="S::z2tasnee@uwaterloo.ca::925e01ce-92da-4975-a15f-ec0b800f92c7" providerId="AD" clId="Web-{9261C282-9FFB-46C9-81BE-5290A1E23F4D}" dt="2024-02-22T19:25:22.064" v="264"/>
          <ac:spMkLst>
            <pc:docMk/>
            <pc:sldMk cId="2944933699" sldId="312"/>
            <ac:spMk id="18" creationId="{4E87FCFB-2CCE-460D-B3DD-557C8BD1B94A}"/>
          </ac:spMkLst>
        </pc:spChg>
        <pc:picChg chg="add mod">
          <ac:chgData name="Zarrin Tasneem" userId="S::z2tasnee@uwaterloo.ca::925e01ce-92da-4975-a15f-ec0b800f92c7" providerId="AD" clId="Web-{9261C282-9FFB-46C9-81BE-5290A1E23F4D}" dt="2024-02-22T19:25:22.064" v="264"/>
          <ac:picMkLst>
            <pc:docMk/>
            <pc:sldMk cId="2944933699" sldId="312"/>
            <ac:picMk id="5" creationId="{95D92AAA-B82F-E4D6-1BAF-FFC530B2707C}"/>
          </ac:picMkLst>
        </pc:picChg>
      </pc:sldChg>
      <pc:sldChg chg="delSp add del replId">
        <pc:chgData name="Zarrin Tasneem" userId="S::z2tasnee@uwaterloo.ca::925e01ce-92da-4975-a15f-ec0b800f92c7" providerId="AD" clId="Web-{9261C282-9FFB-46C9-81BE-5290A1E23F4D}" dt="2024-02-22T19:28:16.267" v="276"/>
        <pc:sldMkLst>
          <pc:docMk/>
          <pc:sldMk cId="1976705416" sldId="313"/>
        </pc:sldMkLst>
        <pc:picChg chg="del">
          <ac:chgData name="Zarrin Tasneem" userId="S::z2tasnee@uwaterloo.ca::925e01ce-92da-4975-a15f-ec0b800f92c7" providerId="AD" clId="Web-{9261C282-9FFB-46C9-81BE-5290A1E23F4D}" dt="2024-02-22T19:28:14.720" v="275"/>
          <ac:picMkLst>
            <pc:docMk/>
            <pc:sldMk cId="1976705416" sldId="313"/>
            <ac:picMk id="6" creationId="{E12AE673-A5F3-4171-5926-47636D67CB95}"/>
          </ac:picMkLst>
        </pc:picChg>
      </pc:sldChg>
      <pc:sldChg chg="addSp delSp modSp add del replId">
        <pc:chgData name="Zarrin Tasneem" userId="S::z2tasnee@uwaterloo.ca::925e01ce-92da-4975-a15f-ec0b800f92c7" providerId="AD" clId="Web-{9261C282-9FFB-46C9-81BE-5290A1E23F4D}" dt="2024-02-22T19:32:35.125" v="312"/>
        <pc:sldMkLst>
          <pc:docMk/>
          <pc:sldMk cId="2903094172" sldId="313"/>
        </pc:sldMkLst>
        <pc:spChg chg="mod">
          <ac:chgData name="Zarrin Tasneem" userId="S::z2tasnee@uwaterloo.ca::925e01ce-92da-4975-a15f-ec0b800f92c7" providerId="AD" clId="Web-{9261C282-9FFB-46C9-81BE-5290A1E23F4D}" dt="2024-02-22T19:28:27.641" v="278"/>
          <ac:spMkLst>
            <pc:docMk/>
            <pc:sldMk cId="2903094172" sldId="313"/>
            <ac:spMk id="2" creationId="{986D28D3-E2B6-0CD5-1061-C163A248DDAB}"/>
          </ac:spMkLst>
        </pc:spChg>
        <pc:spChg chg="mod">
          <ac:chgData name="Zarrin Tasneem" userId="S::z2tasnee@uwaterloo.ca::925e01ce-92da-4975-a15f-ec0b800f92c7" providerId="AD" clId="Web-{9261C282-9FFB-46C9-81BE-5290A1E23F4D}" dt="2024-02-22T19:28:27.641" v="278"/>
          <ac:spMkLst>
            <pc:docMk/>
            <pc:sldMk cId="2903094172" sldId="313"/>
            <ac:spMk id="3" creationId="{5961A27D-BAD1-F1F3-7177-D2F5620EDD02}"/>
          </ac:spMkLst>
        </pc:spChg>
        <pc:spChg chg="del">
          <ac:chgData name="Zarrin Tasneem" userId="S::z2tasnee@uwaterloo.ca::925e01ce-92da-4975-a15f-ec0b800f92c7" providerId="AD" clId="Web-{9261C282-9FFB-46C9-81BE-5290A1E23F4D}" dt="2024-02-22T19:28:27.641" v="278"/>
          <ac:spMkLst>
            <pc:docMk/>
            <pc:sldMk cId="2903094172" sldId="313"/>
            <ac:spMk id="20" creationId="{7C432AFE-B3D2-4BFF-BF8F-96C27AFF1AC7}"/>
          </ac:spMkLst>
        </pc:spChg>
        <pc:spChg chg="del">
          <ac:chgData name="Zarrin Tasneem" userId="S::z2tasnee@uwaterloo.ca::925e01ce-92da-4975-a15f-ec0b800f92c7" providerId="AD" clId="Web-{9261C282-9FFB-46C9-81BE-5290A1E23F4D}" dt="2024-02-22T19:28:27.641" v="278"/>
          <ac:spMkLst>
            <pc:docMk/>
            <pc:sldMk cId="2903094172" sldId="313"/>
            <ac:spMk id="22" creationId="{AF2F604E-43BE-4DC3-B983-E071523364F8}"/>
          </ac:spMkLst>
        </pc:spChg>
        <pc:spChg chg="del">
          <ac:chgData name="Zarrin Tasneem" userId="S::z2tasnee@uwaterloo.ca::925e01ce-92da-4975-a15f-ec0b800f92c7" providerId="AD" clId="Web-{9261C282-9FFB-46C9-81BE-5290A1E23F4D}" dt="2024-02-22T19:28:27.641" v="278"/>
          <ac:spMkLst>
            <pc:docMk/>
            <pc:sldMk cId="2903094172" sldId="313"/>
            <ac:spMk id="24" creationId="{08C9B587-E65E-4B52-B37C-ABEBB6E87928}"/>
          </ac:spMkLst>
        </pc:spChg>
        <pc:spChg chg="add">
          <ac:chgData name="Zarrin Tasneem" userId="S::z2tasnee@uwaterloo.ca::925e01ce-92da-4975-a15f-ec0b800f92c7" providerId="AD" clId="Web-{9261C282-9FFB-46C9-81BE-5290A1E23F4D}" dt="2024-02-22T19:28:27.641" v="278"/>
          <ac:spMkLst>
            <pc:docMk/>
            <pc:sldMk cId="2903094172" sldId="313"/>
            <ac:spMk id="29" creationId="{0D7B6173-1D58-48E2-83CF-37350F315F75}"/>
          </ac:spMkLst>
        </pc:spChg>
        <pc:spChg chg="add">
          <ac:chgData name="Zarrin Tasneem" userId="S::z2tasnee@uwaterloo.ca::925e01ce-92da-4975-a15f-ec0b800f92c7" providerId="AD" clId="Web-{9261C282-9FFB-46C9-81BE-5290A1E23F4D}" dt="2024-02-22T19:28:27.641" v="278"/>
          <ac:spMkLst>
            <pc:docMk/>
            <pc:sldMk cId="2903094172" sldId="313"/>
            <ac:spMk id="31" creationId="{2F36CA75-CFBF-4844-B719-8FE9EBADA9AF}"/>
          </ac:spMkLst>
        </pc:spChg>
        <pc:spChg chg="add">
          <ac:chgData name="Zarrin Tasneem" userId="S::z2tasnee@uwaterloo.ca::925e01ce-92da-4975-a15f-ec0b800f92c7" providerId="AD" clId="Web-{9261C282-9FFB-46C9-81BE-5290A1E23F4D}" dt="2024-02-22T19:28:27.641" v="278"/>
          <ac:spMkLst>
            <pc:docMk/>
            <pc:sldMk cId="2903094172" sldId="313"/>
            <ac:spMk id="33" creationId="{3D4A84B9-E564-4DD0-97F8-DBF1C460C28A}"/>
          </ac:spMkLst>
        </pc:spChg>
        <pc:spChg chg="add">
          <ac:chgData name="Zarrin Tasneem" userId="S::z2tasnee@uwaterloo.ca::925e01ce-92da-4975-a15f-ec0b800f92c7" providerId="AD" clId="Web-{9261C282-9FFB-46C9-81BE-5290A1E23F4D}" dt="2024-02-22T19:28:27.641" v="278"/>
          <ac:spMkLst>
            <pc:docMk/>
            <pc:sldMk cId="2903094172" sldId="313"/>
            <ac:spMk id="35" creationId="{102382E0-0A09-46AE-B955-B911CAFE7F00}"/>
          </ac:spMkLst>
        </pc:spChg>
        <pc:spChg chg="add">
          <ac:chgData name="Zarrin Tasneem" userId="S::z2tasnee@uwaterloo.ca::925e01ce-92da-4975-a15f-ec0b800f92c7" providerId="AD" clId="Web-{9261C282-9FFB-46C9-81BE-5290A1E23F4D}" dt="2024-02-22T19:28:27.641" v="278"/>
          <ac:spMkLst>
            <pc:docMk/>
            <pc:sldMk cId="2903094172" sldId="313"/>
            <ac:spMk id="37" creationId="{7DE75D4A-0965-4973-BE75-DECCAC9A9614}"/>
          </ac:spMkLst>
        </pc:spChg>
        <pc:picChg chg="mod">
          <ac:chgData name="Zarrin Tasneem" userId="S::z2tasnee@uwaterloo.ca::925e01ce-92da-4975-a15f-ec0b800f92c7" providerId="AD" clId="Web-{9261C282-9FFB-46C9-81BE-5290A1E23F4D}" dt="2024-02-22T19:28:27.641" v="278"/>
          <ac:picMkLst>
            <pc:docMk/>
            <pc:sldMk cId="2903094172" sldId="313"/>
            <ac:picMk id="6" creationId="{E12AE673-A5F3-4171-5926-47636D67CB95}"/>
          </ac:picMkLst>
        </pc:picChg>
        <pc:picChg chg="add">
          <ac:chgData name="Zarrin Tasneem" userId="S::z2tasnee@uwaterloo.ca::925e01ce-92da-4975-a15f-ec0b800f92c7" providerId="AD" clId="Web-{9261C282-9FFB-46C9-81BE-5290A1E23F4D}" dt="2024-02-22T19:28:27.641" v="278"/>
          <ac:picMkLst>
            <pc:docMk/>
            <pc:sldMk cId="2903094172" sldId="313"/>
            <ac:picMk id="39" creationId="{4A599609-F5C2-4A0B-A992-913F814A631A}"/>
          </ac:picMkLst>
        </pc:picChg>
      </pc:sldChg>
      <pc:sldChg chg="modSp add ord replId">
        <pc:chgData name="Zarrin Tasneem" userId="S::z2tasnee@uwaterloo.ca::925e01ce-92da-4975-a15f-ec0b800f92c7" providerId="AD" clId="Web-{9261C282-9FFB-46C9-81BE-5290A1E23F4D}" dt="2024-02-22T19:31:56.329" v="311" actId="20577"/>
        <pc:sldMkLst>
          <pc:docMk/>
          <pc:sldMk cId="860515914" sldId="314"/>
        </pc:sldMkLst>
        <pc:spChg chg="mod">
          <ac:chgData name="Zarrin Tasneem" userId="S::z2tasnee@uwaterloo.ca::925e01ce-92da-4975-a15f-ec0b800f92c7" providerId="AD" clId="Web-{9261C282-9FFB-46C9-81BE-5290A1E23F4D}" dt="2024-02-22T19:30:42.329" v="288" actId="20577"/>
          <ac:spMkLst>
            <pc:docMk/>
            <pc:sldMk cId="860515914" sldId="314"/>
            <ac:spMk id="2" creationId="{986D28D3-E2B6-0CD5-1061-C163A248DDAB}"/>
          </ac:spMkLst>
        </pc:spChg>
        <pc:spChg chg="mod">
          <ac:chgData name="Zarrin Tasneem" userId="S::z2tasnee@uwaterloo.ca::925e01ce-92da-4975-a15f-ec0b800f92c7" providerId="AD" clId="Web-{9261C282-9FFB-46C9-81BE-5290A1E23F4D}" dt="2024-02-22T19:31:56.329" v="311" actId="20577"/>
          <ac:spMkLst>
            <pc:docMk/>
            <pc:sldMk cId="860515914" sldId="314"/>
            <ac:spMk id="3" creationId="{5961A27D-BAD1-F1F3-7177-D2F5620EDD02}"/>
          </ac:spMkLst>
        </pc:spChg>
      </pc:sldChg>
      <pc:sldChg chg="addSp delSp modSp new mod setBg setClrOvrMap">
        <pc:chgData name="Zarrin Tasneem" userId="S::z2tasnee@uwaterloo.ca::925e01ce-92da-4975-a15f-ec0b800f92c7" providerId="AD" clId="Web-{9261C282-9FFB-46C9-81BE-5290A1E23F4D}" dt="2024-02-22T19:34:00.828" v="335" actId="20577"/>
        <pc:sldMkLst>
          <pc:docMk/>
          <pc:sldMk cId="2794114077" sldId="315"/>
        </pc:sldMkLst>
        <pc:spChg chg="mod">
          <ac:chgData name="Zarrin Tasneem" userId="S::z2tasnee@uwaterloo.ca::925e01ce-92da-4975-a15f-ec0b800f92c7" providerId="AD" clId="Web-{9261C282-9FFB-46C9-81BE-5290A1E23F4D}" dt="2024-02-22T19:33:20.813" v="330"/>
          <ac:spMkLst>
            <pc:docMk/>
            <pc:sldMk cId="2794114077" sldId="315"/>
            <ac:spMk id="2" creationId="{8AE379FB-BD12-0C54-50CF-C271F2F62F9A}"/>
          </ac:spMkLst>
        </pc:spChg>
        <pc:spChg chg="add del mod">
          <ac:chgData name="Zarrin Tasneem" userId="S::z2tasnee@uwaterloo.ca::925e01ce-92da-4975-a15f-ec0b800f92c7" providerId="AD" clId="Web-{9261C282-9FFB-46C9-81BE-5290A1E23F4D}" dt="2024-02-22T19:33:20.813" v="330"/>
          <ac:spMkLst>
            <pc:docMk/>
            <pc:sldMk cId="2794114077" sldId="315"/>
            <ac:spMk id="3" creationId="{D5288F5F-C08A-EBA3-6C94-AC190D6D2743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33:20.813" v="330"/>
          <ac:spMkLst>
            <pc:docMk/>
            <pc:sldMk cId="2794114077" sldId="315"/>
            <ac:spMk id="9" creationId="{0D7B6173-1D58-48E2-83CF-37350F315F75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33:20.813" v="330"/>
          <ac:spMkLst>
            <pc:docMk/>
            <pc:sldMk cId="2794114077" sldId="315"/>
            <ac:spMk id="11" creationId="{2F36CA75-CFBF-4844-B719-8FE9EBADA9AF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33:20.813" v="330"/>
          <ac:spMkLst>
            <pc:docMk/>
            <pc:sldMk cId="2794114077" sldId="315"/>
            <ac:spMk id="13" creationId="{3D4A84B9-E564-4DD0-97F8-DBF1C460C28A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33:20.813" v="330"/>
          <ac:spMkLst>
            <pc:docMk/>
            <pc:sldMk cId="2794114077" sldId="315"/>
            <ac:spMk id="15" creationId="{102382E0-0A09-46AE-B955-B911CAFE7F00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33:20.813" v="330"/>
          <ac:spMkLst>
            <pc:docMk/>
            <pc:sldMk cId="2794114077" sldId="315"/>
            <ac:spMk id="17" creationId="{7DE75D4A-0965-4973-BE75-DECCAC9A9614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33:20.735" v="329"/>
          <ac:spMkLst>
            <pc:docMk/>
            <pc:sldMk cId="2794114077" sldId="315"/>
            <ac:spMk id="24" creationId="{71B2258F-86CA-4D4D-8270-BC05FCDEBFB3}"/>
          </ac:spMkLst>
        </pc:spChg>
        <pc:spChg chg="add">
          <ac:chgData name="Zarrin Tasneem" userId="S::z2tasnee@uwaterloo.ca::925e01ce-92da-4975-a15f-ec0b800f92c7" providerId="AD" clId="Web-{9261C282-9FFB-46C9-81BE-5290A1E23F4D}" dt="2024-02-22T19:33:20.813" v="330"/>
          <ac:spMkLst>
            <pc:docMk/>
            <pc:sldMk cId="2794114077" sldId="315"/>
            <ac:spMk id="26" creationId="{AF2F604E-43BE-4DC3-B983-E071523364F8}"/>
          </ac:spMkLst>
        </pc:spChg>
        <pc:spChg chg="add">
          <ac:chgData name="Zarrin Tasneem" userId="S::z2tasnee@uwaterloo.ca::925e01ce-92da-4975-a15f-ec0b800f92c7" providerId="AD" clId="Web-{9261C282-9FFB-46C9-81BE-5290A1E23F4D}" dt="2024-02-22T19:33:20.813" v="330"/>
          <ac:spMkLst>
            <pc:docMk/>
            <pc:sldMk cId="2794114077" sldId="315"/>
            <ac:spMk id="27" creationId="{7C432AFE-B3D2-4BFF-BF8F-96C27AFF1AC7}"/>
          </ac:spMkLst>
        </pc:spChg>
        <pc:spChg chg="add">
          <ac:chgData name="Zarrin Tasneem" userId="S::z2tasnee@uwaterloo.ca::925e01ce-92da-4975-a15f-ec0b800f92c7" providerId="AD" clId="Web-{9261C282-9FFB-46C9-81BE-5290A1E23F4D}" dt="2024-02-22T19:33:20.813" v="330"/>
          <ac:spMkLst>
            <pc:docMk/>
            <pc:sldMk cId="2794114077" sldId="315"/>
            <ac:spMk id="28" creationId="{08C9B587-E65E-4B52-B37C-ABEBB6E87928}"/>
          </ac:spMkLst>
        </pc:spChg>
        <pc:spChg chg="add mod">
          <ac:chgData name="Zarrin Tasneem" userId="S::z2tasnee@uwaterloo.ca::925e01ce-92da-4975-a15f-ec0b800f92c7" providerId="AD" clId="Web-{9261C282-9FFB-46C9-81BE-5290A1E23F4D}" dt="2024-02-22T19:34:00.828" v="335" actId="20577"/>
          <ac:spMkLst>
            <pc:docMk/>
            <pc:sldMk cId="2794114077" sldId="315"/>
            <ac:spMk id="29" creationId="{D5288F5F-C08A-EBA3-6C94-AC190D6D2743}"/>
          </ac:spMkLst>
        </pc:spChg>
        <pc:picChg chg="add mod">
          <ac:chgData name="Zarrin Tasneem" userId="S::z2tasnee@uwaterloo.ca::925e01ce-92da-4975-a15f-ec0b800f92c7" providerId="AD" clId="Web-{9261C282-9FFB-46C9-81BE-5290A1E23F4D}" dt="2024-02-22T19:33:20.813" v="330"/>
          <ac:picMkLst>
            <pc:docMk/>
            <pc:sldMk cId="2794114077" sldId="315"/>
            <ac:picMk id="5" creationId="{31CA3C23-28F1-C841-AF56-33ACE860DD88}"/>
          </ac:picMkLst>
        </pc:picChg>
        <pc:picChg chg="add del">
          <ac:chgData name="Zarrin Tasneem" userId="S::z2tasnee@uwaterloo.ca::925e01ce-92da-4975-a15f-ec0b800f92c7" providerId="AD" clId="Web-{9261C282-9FFB-46C9-81BE-5290A1E23F4D}" dt="2024-02-22T19:33:20.813" v="330"/>
          <ac:picMkLst>
            <pc:docMk/>
            <pc:sldMk cId="2794114077" sldId="315"/>
            <ac:picMk id="19" creationId="{4A599609-F5C2-4A0B-A992-913F814A631A}"/>
          </ac:picMkLst>
        </pc:picChg>
      </pc:sldChg>
      <pc:sldChg chg="new del">
        <pc:chgData name="Zarrin Tasneem" userId="S::z2tasnee@uwaterloo.ca::925e01ce-92da-4975-a15f-ec0b800f92c7" providerId="AD" clId="Web-{9261C282-9FFB-46C9-81BE-5290A1E23F4D}" dt="2024-02-22T19:51:09.952" v="664"/>
        <pc:sldMkLst>
          <pc:docMk/>
          <pc:sldMk cId="361532685" sldId="316"/>
        </pc:sldMkLst>
      </pc:sldChg>
      <pc:sldChg chg="addSp delSp modSp add mod replId modClrScheme delDesignElem chgLayout">
        <pc:chgData name="Zarrin Tasneem" userId="S::z2tasnee@uwaterloo.ca::925e01ce-92da-4975-a15f-ec0b800f92c7" providerId="AD" clId="Web-{9261C282-9FFB-46C9-81BE-5290A1E23F4D}" dt="2024-02-22T19:55:52.904" v="686"/>
        <pc:sldMkLst>
          <pc:docMk/>
          <pc:sldMk cId="3803224131" sldId="316"/>
        </pc:sldMkLst>
        <pc:spChg chg="del mod ord">
          <ac:chgData name="Zarrin Tasneem" userId="S::z2tasnee@uwaterloo.ca::925e01ce-92da-4975-a15f-ec0b800f92c7" providerId="AD" clId="Web-{9261C282-9FFB-46C9-81BE-5290A1E23F4D}" dt="2024-02-22T19:51:34.342" v="668"/>
          <ac:spMkLst>
            <pc:docMk/>
            <pc:sldMk cId="3803224131" sldId="316"/>
            <ac:spMk id="2" creationId="{4B5551BC-BB97-EA29-E895-CB5A79E2D219}"/>
          </ac:spMkLst>
        </pc:spChg>
        <pc:spChg chg="del mod ord">
          <ac:chgData name="Zarrin Tasneem" userId="S::z2tasnee@uwaterloo.ca::925e01ce-92da-4975-a15f-ec0b800f92c7" providerId="AD" clId="Web-{9261C282-9FFB-46C9-81BE-5290A1E23F4D}" dt="2024-02-22T19:51:28.498" v="667"/>
          <ac:spMkLst>
            <pc:docMk/>
            <pc:sldMk cId="3803224131" sldId="316"/>
            <ac:spMk id="3" creationId="{4CB029CF-87DF-050C-15BD-0DFAC1C39F9F}"/>
          </ac:spMkLst>
        </pc:spChg>
        <pc:spChg chg="add mod ord">
          <ac:chgData name="Zarrin Tasneem" userId="S::z2tasnee@uwaterloo.ca::925e01ce-92da-4975-a15f-ec0b800f92c7" providerId="AD" clId="Web-{9261C282-9FFB-46C9-81BE-5290A1E23F4D}" dt="2024-02-22T19:55:52.904" v="686"/>
          <ac:spMkLst>
            <pc:docMk/>
            <pc:sldMk cId="3803224131" sldId="316"/>
            <ac:spMk id="8" creationId="{2F7BF50B-ABCF-11DB-5118-2ACC6510654A}"/>
          </ac:spMkLst>
        </pc:spChg>
        <pc:spChg chg="add del">
          <ac:chgData name="Zarrin Tasneem" userId="S::z2tasnee@uwaterloo.ca::925e01ce-92da-4975-a15f-ec0b800f92c7" providerId="AD" clId="Web-{9261C282-9FFB-46C9-81BE-5290A1E23F4D}" dt="2024-02-22T19:55:52.857" v="685"/>
          <ac:spMkLst>
            <pc:docMk/>
            <pc:sldMk cId="3803224131" sldId="316"/>
            <ac:spMk id="27" creationId="{37C89E4B-3C9F-44B9-8B86-D9E3D112D8EC}"/>
          </ac:spMkLst>
        </pc:spChg>
        <pc:spChg chg="add">
          <ac:chgData name="Zarrin Tasneem" userId="S::z2tasnee@uwaterloo.ca::925e01ce-92da-4975-a15f-ec0b800f92c7" providerId="AD" clId="Web-{9261C282-9FFB-46C9-81BE-5290A1E23F4D}" dt="2024-02-22T19:55:52.904" v="686"/>
          <ac:spMkLst>
            <pc:docMk/>
            <pc:sldMk cId="3803224131" sldId="316"/>
            <ac:spMk id="33" creationId="{522A94E1-AEBD-4286-BFF8-0711E4CD3E3B}"/>
          </ac:spMkLst>
        </pc:spChg>
        <pc:spChg chg="del">
          <ac:chgData name="Zarrin Tasneem" userId="S::z2tasnee@uwaterloo.ca::925e01ce-92da-4975-a15f-ec0b800f92c7" providerId="AD" clId="Web-{9261C282-9FFB-46C9-81BE-5290A1E23F4D}" dt="2024-02-22T19:51:24.358" v="666"/>
          <ac:spMkLst>
            <pc:docMk/>
            <pc:sldMk cId="3803224131" sldId="316"/>
            <ac:spMk id="36" creationId="{7C432AFE-B3D2-4BFF-BF8F-96C27AFF1AC7}"/>
          </ac:spMkLst>
        </pc:spChg>
        <pc:spChg chg="del">
          <ac:chgData name="Zarrin Tasneem" userId="S::z2tasnee@uwaterloo.ca::925e01ce-92da-4975-a15f-ec0b800f92c7" providerId="AD" clId="Web-{9261C282-9FFB-46C9-81BE-5290A1E23F4D}" dt="2024-02-22T19:51:24.358" v="666"/>
          <ac:spMkLst>
            <pc:docMk/>
            <pc:sldMk cId="3803224131" sldId="316"/>
            <ac:spMk id="38" creationId="{AF2F604E-43BE-4DC3-B983-E071523364F8}"/>
          </ac:spMkLst>
        </pc:spChg>
        <pc:spChg chg="del">
          <ac:chgData name="Zarrin Tasneem" userId="S::z2tasnee@uwaterloo.ca::925e01ce-92da-4975-a15f-ec0b800f92c7" providerId="AD" clId="Web-{9261C282-9FFB-46C9-81BE-5290A1E23F4D}" dt="2024-02-22T19:51:24.358" v="666"/>
          <ac:spMkLst>
            <pc:docMk/>
            <pc:sldMk cId="3803224131" sldId="316"/>
            <ac:spMk id="40" creationId="{08C9B587-E65E-4B52-B37C-ABEBB6E87928}"/>
          </ac:spMkLst>
        </pc:spChg>
        <pc:picChg chg="add del">
          <ac:chgData name="Zarrin Tasneem" userId="S::z2tasnee@uwaterloo.ca::925e01ce-92da-4975-a15f-ec0b800f92c7" providerId="AD" clId="Web-{9261C282-9FFB-46C9-81BE-5290A1E23F4D}" dt="2024-02-22T19:52:25.639" v="673"/>
          <ac:picMkLst>
            <pc:docMk/>
            <pc:sldMk cId="3803224131" sldId="316"/>
            <ac:picMk id="5" creationId="{7FC52B51-E890-109E-C1F0-7AB98BE35A40}"/>
          </ac:picMkLst>
        </pc:picChg>
        <pc:picChg chg="add del">
          <ac:chgData name="Zarrin Tasneem" userId="S::z2tasnee@uwaterloo.ca::925e01ce-92da-4975-a15f-ec0b800f92c7" providerId="AD" clId="Web-{9261C282-9FFB-46C9-81BE-5290A1E23F4D}" dt="2024-02-22T19:52:27.530" v="674"/>
          <ac:picMkLst>
            <pc:docMk/>
            <pc:sldMk cId="3803224131" sldId="316"/>
            <ac:picMk id="7" creationId="{57891717-6B1C-5F91-72DB-FADB81F7F922}"/>
          </ac:picMkLst>
        </pc:picChg>
        <pc:picChg chg="add del">
          <ac:chgData name="Zarrin Tasneem" userId="S::z2tasnee@uwaterloo.ca::925e01ce-92da-4975-a15f-ec0b800f92c7" providerId="AD" clId="Web-{9261C282-9FFB-46C9-81BE-5290A1E23F4D}" dt="2024-02-22T19:54:48.654" v="683"/>
          <ac:picMkLst>
            <pc:docMk/>
            <pc:sldMk cId="3803224131" sldId="316"/>
            <ac:picMk id="10" creationId="{63B888B1-FC68-EB6C-B0C6-0E7FD332C14F}"/>
          </ac:picMkLst>
        </pc:picChg>
        <pc:picChg chg="add del">
          <ac:chgData name="Zarrin Tasneem" userId="S::z2tasnee@uwaterloo.ca::925e01ce-92da-4975-a15f-ec0b800f92c7" providerId="AD" clId="Web-{9261C282-9FFB-46C9-81BE-5290A1E23F4D}" dt="2024-02-22T19:54:48.654" v="682"/>
          <ac:picMkLst>
            <pc:docMk/>
            <pc:sldMk cId="3803224131" sldId="316"/>
            <ac:picMk id="12" creationId="{057F27E9-7276-75E8-0750-AEA89803E669}"/>
          </ac:picMkLst>
        </pc:picChg>
        <pc:picChg chg="mod">
          <ac:chgData name="Zarrin Tasneem" userId="S::z2tasnee@uwaterloo.ca::925e01ce-92da-4975-a15f-ec0b800f92c7" providerId="AD" clId="Web-{9261C282-9FFB-46C9-81BE-5290A1E23F4D}" dt="2024-02-22T19:55:52.904" v="686"/>
          <ac:picMkLst>
            <pc:docMk/>
            <pc:sldMk cId="3803224131" sldId="316"/>
            <ac:picMk id="22" creationId="{E3C437A6-303B-669D-1ABF-B4925E9DC892}"/>
          </ac:picMkLst>
        </pc:picChg>
        <pc:cxnChg chg="add del">
          <ac:chgData name="Zarrin Tasneem" userId="S::z2tasnee@uwaterloo.ca::925e01ce-92da-4975-a15f-ec0b800f92c7" providerId="AD" clId="Web-{9261C282-9FFB-46C9-81BE-5290A1E23F4D}" dt="2024-02-22T19:55:52.857" v="685"/>
          <ac:cxnSpMkLst>
            <pc:docMk/>
            <pc:sldMk cId="3803224131" sldId="316"/>
            <ac:cxnSpMk id="29" creationId="{AA2EAA10-076F-46BD-8F0F-B9A2FB77A85C}"/>
          </ac:cxnSpMkLst>
        </pc:cxnChg>
        <pc:cxnChg chg="add del">
          <ac:chgData name="Zarrin Tasneem" userId="S::z2tasnee@uwaterloo.ca::925e01ce-92da-4975-a15f-ec0b800f92c7" providerId="AD" clId="Web-{9261C282-9FFB-46C9-81BE-5290A1E23F4D}" dt="2024-02-22T19:55:52.857" v="685"/>
          <ac:cxnSpMkLst>
            <pc:docMk/>
            <pc:sldMk cId="3803224131" sldId="316"/>
            <ac:cxnSpMk id="31" creationId="{D891E407-403B-4764-86C9-33A56D3BCAA3}"/>
          </ac:cxnSpMkLst>
        </pc:cxnChg>
      </pc:sldChg>
    </pc:docChg>
  </pc:docChgLst>
  <pc:docChgLst>
    <pc:chgData name="Zarrin Tasneem" userId="S::z2tasnee@uwaterloo.ca::925e01ce-92da-4975-a15f-ec0b800f92c7" providerId="AD" clId="Web-{504183D2-61FF-4F44-A59F-7892B65A2A74}"/>
    <pc:docChg chg="modSld">
      <pc:chgData name="Zarrin Tasneem" userId="S::z2tasnee@uwaterloo.ca::925e01ce-92da-4975-a15f-ec0b800f92c7" providerId="AD" clId="Web-{504183D2-61FF-4F44-A59F-7892B65A2A74}" dt="2024-02-25T19:17:30.624" v="9" actId="1076"/>
      <pc:docMkLst>
        <pc:docMk/>
      </pc:docMkLst>
      <pc:sldChg chg="addSp modSp">
        <pc:chgData name="Zarrin Tasneem" userId="S::z2tasnee@uwaterloo.ca::925e01ce-92da-4975-a15f-ec0b800f92c7" providerId="AD" clId="Web-{504183D2-61FF-4F44-A59F-7892B65A2A74}" dt="2024-02-25T19:17:30.624" v="9" actId="1076"/>
        <pc:sldMkLst>
          <pc:docMk/>
          <pc:sldMk cId="1440135630" sldId="285"/>
        </pc:sldMkLst>
        <pc:picChg chg="add mod">
          <ac:chgData name="Zarrin Tasneem" userId="S::z2tasnee@uwaterloo.ca::925e01ce-92da-4975-a15f-ec0b800f92c7" providerId="AD" clId="Web-{504183D2-61FF-4F44-A59F-7892B65A2A74}" dt="2024-02-25T19:17:30.624" v="9" actId="1076"/>
          <ac:picMkLst>
            <pc:docMk/>
            <pc:sldMk cId="1440135630" sldId="285"/>
            <ac:picMk id="5" creationId="{1D72F665-23C0-9DA6-E8E0-05741EEB5BA2}"/>
          </ac:picMkLst>
        </pc:picChg>
      </pc:sldChg>
    </pc:docChg>
  </pc:docChgLst>
  <pc:docChgLst>
    <pc:chgData name="Zarrin Tasneem" userId="S::z2tasnee@uwaterloo.ca::925e01ce-92da-4975-a15f-ec0b800f92c7" providerId="AD" clId="Web-{CC2413C2-76F2-482F-82D0-B531A403D44F}"/>
    <pc:docChg chg="addSld modSld modMainMaster">
      <pc:chgData name="Zarrin Tasneem" userId="S::z2tasnee@uwaterloo.ca::925e01ce-92da-4975-a15f-ec0b800f92c7" providerId="AD" clId="Web-{CC2413C2-76F2-482F-82D0-B531A403D44F}" dt="2024-02-25T02:44:36.181" v="198" actId="20577"/>
      <pc:docMkLst>
        <pc:docMk/>
      </pc:docMkLst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2151923077" sldId="256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1846952487" sldId="258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2669436605" sldId="260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3867401296" sldId="261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2137632882" sldId="263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1520694652" sldId="264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783427827" sldId="265"/>
        </pc:sldMkLst>
      </pc:sldChg>
      <pc:sldChg chg="addSp modTransition addAnim delAnim">
        <pc:chgData name="Zarrin Tasneem" userId="S::z2tasnee@uwaterloo.ca::925e01ce-92da-4975-a15f-ec0b800f92c7" providerId="AD" clId="Web-{CC2413C2-76F2-482F-82D0-B531A403D44F}" dt="2024-02-25T02:37:34.484" v="138"/>
        <pc:sldMkLst>
          <pc:docMk/>
          <pc:sldMk cId="3115340477" sldId="268"/>
        </pc:sldMkLst>
        <pc:grpChg chg="add">
          <ac:chgData name="Zarrin Tasneem" userId="S::z2tasnee@uwaterloo.ca::925e01ce-92da-4975-a15f-ec0b800f92c7" providerId="AD" clId="Web-{CC2413C2-76F2-482F-82D0-B531A403D44F}" dt="2024-02-25T02:24:33.760" v="83"/>
          <ac:grpSpMkLst>
            <pc:docMk/>
            <pc:sldMk cId="3115340477" sldId="268"/>
            <ac:grpSpMk id="2" creationId="{1F9804F4-CFE5-96F8-B418-CDB78927B694}"/>
          </ac:grpSpMkLst>
        </pc:grpChg>
        <pc:grpChg chg="add">
          <ac:chgData name="Zarrin Tasneem" userId="S::z2tasnee@uwaterloo.ca::925e01ce-92da-4975-a15f-ec0b800f92c7" providerId="AD" clId="Web-{CC2413C2-76F2-482F-82D0-B531A403D44F}" dt="2024-02-25T02:24:45.729" v="85"/>
          <ac:grpSpMkLst>
            <pc:docMk/>
            <pc:sldMk cId="3115340477" sldId="268"/>
            <ac:grpSpMk id="3" creationId="{563D3A97-6E7C-7AD5-8EF0-E5D6364C6C46}"/>
          </ac:grpSpMkLst>
        </pc:grpChg>
      </pc:sldChg>
      <pc:sldChg chg="modSp modTransition">
        <pc:chgData name="Zarrin Tasneem" userId="S::z2tasnee@uwaterloo.ca::925e01ce-92da-4975-a15f-ec0b800f92c7" providerId="AD" clId="Web-{CC2413C2-76F2-482F-82D0-B531A403D44F}" dt="2024-02-25T02:43:51.539" v="190" actId="20577"/>
        <pc:sldMkLst>
          <pc:docMk/>
          <pc:sldMk cId="623887473" sldId="282"/>
        </pc:sldMkLst>
        <pc:spChg chg="mod">
          <ac:chgData name="Zarrin Tasneem" userId="S::z2tasnee@uwaterloo.ca::925e01ce-92da-4975-a15f-ec0b800f92c7" providerId="AD" clId="Web-{CC2413C2-76F2-482F-82D0-B531A403D44F}" dt="2024-02-25T02:43:51.539" v="190" actId="20577"/>
          <ac:spMkLst>
            <pc:docMk/>
            <pc:sldMk cId="623887473" sldId="282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CC2413C2-76F2-482F-82D0-B531A403D44F}" dt="2024-02-25T02:40:55.863" v="150" actId="1076"/>
          <ac:spMkLst>
            <pc:docMk/>
            <pc:sldMk cId="623887473" sldId="282"/>
            <ac:spMk id="3" creationId="{4CB029CF-87DF-050C-15BD-0DFAC1C39F9F}"/>
          </ac:spMkLst>
        </pc:spChg>
      </pc:sldChg>
      <pc:sldChg chg="modSp modTransition">
        <pc:chgData name="Zarrin Tasneem" userId="S::z2tasnee@uwaterloo.ca::925e01ce-92da-4975-a15f-ec0b800f92c7" providerId="AD" clId="Web-{CC2413C2-76F2-482F-82D0-B531A403D44F}" dt="2024-02-25T02:43:42.773" v="189" actId="1076"/>
        <pc:sldMkLst>
          <pc:docMk/>
          <pc:sldMk cId="668011608" sldId="283"/>
        </pc:sldMkLst>
        <pc:spChg chg="mod">
          <ac:chgData name="Zarrin Tasneem" userId="S::z2tasnee@uwaterloo.ca::925e01ce-92da-4975-a15f-ec0b800f92c7" providerId="AD" clId="Web-{CC2413C2-76F2-482F-82D0-B531A403D44F}" dt="2024-02-25T02:43:42.773" v="189" actId="1076"/>
          <ac:spMkLst>
            <pc:docMk/>
            <pc:sldMk cId="668011608" sldId="283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CC2413C2-76F2-482F-82D0-B531A403D44F}" dt="2024-02-25T02:41:40.176" v="163" actId="1076"/>
          <ac:spMkLst>
            <pc:docMk/>
            <pc:sldMk cId="668011608" sldId="283"/>
            <ac:spMk id="3" creationId="{4CB029CF-87DF-050C-15BD-0DFAC1C39F9F}"/>
          </ac:spMkLst>
        </pc:spChg>
      </pc:sldChg>
      <pc:sldChg chg="modSp modTransition">
        <pc:chgData name="Zarrin Tasneem" userId="S::z2tasnee@uwaterloo.ca::925e01ce-92da-4975-a15f-ec0b800f92c7" providerId="AD" clId="Web-{CC2413C2-76F2-482F-82D0-B531A403D44F}" dt="2024-02-25T02:43:25.273" v="185" actId="20577"/>
        <pc:sldMkLst>
          <pc:docMk/>
          <pc:sldMk cId="914203748" sldId="284"/>
        </pc:sldMkLst>
        <pc:spChg chg="mod">
          <ac:chgData name="Zarrin Tasneem" userId="S::z2tasnee@uwaterloo.ca::925e01ce-92da-4975-a15f-ec0b800f92c7" providerId="AD" clId="Web-{CC2413C2-76F2-482F-82D0-B531A403D44F}" dt="2024-02-25T02:43:25.273" v="185" actId="20577"/>
          <ac:spMkLst>
            <pc:docMk/>
            <pc:sldMk cId="914203748" sldId="284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CC2413C2-76F2-482F-82D0-B531A403D44F}" dt="2024-02-25T02:29:12.563" v="99" actId="1076"/>
          <ac:spMkLst>
            <pc:docMk/>
            <pc:sldMk cId="914203748" sldId="284"/>
            <ac:spMk id="3" creationId="{4CB029CF-87DF-050C-15BD-0DFAC1C39F9F}"/>
          </ac:spMkLst>
        </pc:spChg>
      </pc:sldChg>
      <pc:sldChg chg="addSp delSp modSp modTransition">
        <pc:chgData name="Zarrin Tasneem" userId="S::z2tasnee@uwaterloo.ca::925e01ce-92da-4975-a15f-ec0b800f92c7" providerId="AD" clId="Web-{CC2413C2-76F2-482F-82D0-B531A403D44F}" dt="2024-02-25T02:43:13.101" v="182" actId="20577"/>
        <pc:sldMkLst>
          <pc:docMk/>
          <pc:sldMk cId="1440135630" sldId="285"/>
        </pc:sldMkLst>
        <pc:spChg chg="add del mod">
          <ac:chgData name="Zarrin Tasneem" userId="S::z2tasnee@uwaterloo.ca::925e01ce-92da-4975-a15f-ec0b800f92c7" providerId="AD" clId="Web-{CC2413C2-76F2-482F-82D0-B531A403D44F}" dt="2024-02-25T02:43:13.101" v="182" actId="20577"/>
          <ac:spMkLst>
            <pc:docMk/>
            <pc:sldMk cId="1440135630" sldId="285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CC2413C2-76F2-482F-82D0-B531A403D44F}" dt="2024-02-25T02:30:33.877" v="117" actId="20577"/>
          <ac:spMkLst>
            <pc:docMk/>
            <pc:sldMk cId="1440135630" sldId="285"/>
            <ac:spMk id="3" creationId="{4CB029CF-87DF-050C-15BD-0DFAC1C39F9F}"/>
          </ac:spMkLst>
        </pc:spChg>
        <pc:spChg chg="add del mod">
          <ac:chgData name="Zarrin Tasneem" userId="S::z2tasnee@uwaterloo.ca::925e01ce-92da-4975-a15f-ec0b800f92c7" providerId="AD" clId="Web-{CC2413C2-76F2-482F-82D0-B531A403D44F}" dt="2024-02-25T02:43:02.194" v="178"/>
          <ac:spMkLst>
            <pc:docMk/>
            <pc:sldMk cId="1440135630" sldId="285"/>
            <ac:spMk id="6" creationId="{32D4CF08-E45C-9AA7-2869-259FB0BEF3C8}"/>
          </ac:spMkLst>
        </pc:spChg>
      </pc:sldChg>
      <pc:sldChg chg="modSp modTransition">
        <pc:chgData name="Zarrin Tasneem" userId="S::z2tasnee@uwaterloo.ca::925e01ce-92da-4975-a15f-ec0b800f92c7" providerId="AD" clId="Web-{CC2413C2-76F2-482F-82D0-B531A403D44F}" dt="2024-02-25T02:44:25.743" v="196" actId="1076"/>
        <pc:sldMkLst>
          <pc:docMk/>
          <pc:sldMk cId="3736217030" sldId="286"/>
        </pc:sldMkLst>
        <pc:spChg chg="mod">
          <ac:chgData name="Zarrin Tasneem" userId="S::z2tasnee@uwaterloo.ca::925e01ce-92da-4975-a15f-ec0b800f92c7" providerId="AD" clId="Web-{CC2413C2-76F2-482F-82D0-B531A403D44F}" dt="2024-02-25T02:44:25.743" v="196" actId="1076"/>
          <ac:spMkLst>
            <pc:docMk/>
            <pc:sldMk cId="3736217030" sldId="286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CC2413C2-76F2-482F-82D0-B531A403D44F}" dt="2024-02-25T02:44:09.446" v="194" actId="1076"/>
          <ac:spMkLst>
            <pc:docMk/>
            <pc:sldMk cId="3736217030" sldId="286"/>
            <ac:spMk id="3" creationId="{4CB029CF-87DF-050C-15BD-0DFAC1C39F9F}"/>
          </ac:spMkLst>
        </pc:spChg>
      </pc:sldChg>
      <pc:sldChg chg="modSp modTransition">
        <pc:chgData name="Zarrin Tasneem" userId="S::z2tasnee@uwaterloo.ca::925e01ce-92da-4975-a15f-ec0b800f92c7" providerId="AD" clId="Web-{CC2413C2-76F2-482F-82D0-B531A403D44F}" dt="2024-02-25T02:44:36.181" v="198" actId="20577"/>
        <pc:sldMkLst>
          <pc:docMk/>
          <pc:sldMk cId="400303587" sldId="287"/>
        </pc:sldMkLst>
        <pc:spChg chg="mod">
          <ac:chgData name="Zarrin Tasneem" userId="S::z2tasnee@uwaterloo.ca::925e01ce-92da-4975-a15f-ec0b800f92c7" providerId="AD" clId="Web-{CC2413C2-76F2-482F-82D0-B531A403D44F}" dt="2024-02-25T02:44:36.181" v="198" actId="20577"/>
          <ac:spMkLst>
            <pc:docMk/>
            <pc:sldMk cId="400303587" sldId="287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CC2413C2-76F2-482F-82D0-B531A403D44F}" dt="2024-02-25T02:31:14.315" v="122" actId="1076"/>
          <ac:spMkLst>
            <pc:docMk/>
            <pc:sldMk cId="400303587" sldId="287"/>
            <ac:spMk id="3" creationId="{4CB029CF-87DF-050C-15BD-0DFAC1C39F9F}"/>
          </ac:spMkLst>
        </pc:spChg>
      </pc:sldChg>
      <pc:sldChg chg="modTransition addAnim">
        <pc:chgData name="Zarrin Tasneem" userId="S::z2tasnee@uwaterloo.ca::925e01ce-92da-4975-a15f-ec0b800f92c7" providerId="AD" clId="Web-{CC2413C2-76F2-482F-82D0-B531A403D44F}" dt="2024-02-25T02:22:50.320" v="70"/>
        <pc:sldMkLst>
          <pc:docMk/>
          <pc:sldMk cId="3862186203" sldId="288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3569520722" sldId="299"/>
        </pc:sldMkLst>
      </pc:sldChg>
      <pc:sldChg chg="modSp modTransition">
        <pc:chgData name="Zarrin Tasneem" userId="S::z2tasnee@uwaterloo.ca::925e01ce-92da-4975-a15f-ec0b800f92c7" providerId="AD" clId="Web-{CC2413C2-76F2-482F-82D0-B531A403D44F}" dt="2024-02-25T02:40:14.597" v="140" actId="20577"/>
        <pc:sldMkLst>
          <pc:docMk/>
          <pc:sldMk cId="1920845778" sldId="300"/>
        </pc:sldMkLst>
        <pc:spChg chg="mod">
          <ac:chgData name="Zarrin Tasneem" userId="S::z2tasnee@uwaterloo.ca::925e01ce-92da-4975-a15f-ec0b800f92c7" providerId="AD" clId="Web-{CC2413C2-76F2-482F-82D0-B531A403D44F}" dt="2024-02-25T02:40:14.597" v="140" actId="20577"/>
          <ac:spMkLst>
            <pc:docMk/>
            <pc:sldMk cId="1920845778" sldId="300"/>
            <ac:spMk id="2" creationId="{EF741120-877D-E40C-6559-E52FD4083238}"/>
          </ac:spMkLst>
        </pc:spChg>
      </pc:sldChg>
      <pc:sldChg chg="modSp modTransition">
        <pc:chgData name="Zarrin Tasneem" userId="S::z2tasnee@uwaterloo.ca::925e01ce-92da-4975-a15f-ec0b800f92c7" providerId="AD" clId="Web-{CC2413C2-76F2-482F-82D0-B531A403D44F}" dt="2024-02-25T02:40:07.987" v="139" actId="20577"/>
        <pc:sldMkLst>
          <pc:docMk/>
          <pc:sldMk cId="1506492801" sldId="301"/>
        </pc:sldMkLst>
        <pc:spChg chg="mod">
          <ac:chgData name="Zarrin Tasneem" userId="S::z2tasnee@uwaterloo.ca::925e01ce-92da-4975-a15f-ec0b800f92c7" providerId="AD" clId="Web-{CC2413C2-76F2-482F-82D0-B531A403D44F}" dt="2024-02-25T02:40:07.987" v="139" actId="20577"/>
          <ac:spMkLst>
            <pc:docMk/>
            <pc:sldMk cId="1506492801" sldId="301"/>
            <ac:spMk id="2" creationId="{F658D2FB-BE0D-4433-2B0E-B3CA79FB9C9A}"/>
          </ac:spMkLst>
        </pc:spChg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4241163302" sldId="303"/>
        </pc:sldMkLst>
      </pc:sldChg>
      <pc:sldChg chg="modSp 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442920857" sldId="304"/>
        </pc:sldMkLst>
        <pc:spChg chg="mod">
          <ac:chgData name="Zarrin Tasneem" userId="S::z2tasnee@uwaterloo.ca::925e01ce-92da-4975-a15f-ec0b800f92c7" providerId="AD" clId="Web-{CC2413C2-76F2-482F-82D0-B531A403D44F}" dt="2024-02-25T02:17:38.189" v="1" actId="20577"/>
          <ac:spMkLst>
            <pc:docMk/>
            <pc:sldMk cId="442920857" sldId="304"/>
            <ac:spMk id="3" creationId="{5961A27D-BAD1-F1F3-7177-D2F5620EDD02}"/>
          </ac:spMkLst>
        </pc:spChg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380280912" sldId="305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1839929854" sldId="306"/>
        </pc:sldMkLst>
      </pc:sldChg>
      <pc:sldChg chg="modSp modTransition addAnim">
        <pc:chgData name="Zarrin Tasneem" userId="S::z2tasnee@uwaterloo.ca::925e01ce-92da-4975-a15f-ec0b800f92c7" providerId="AD" clId="Web-{CC2413C2-76F2-482F-82D0-B531A403D44F}" dt="2024-02-25T02:33:19.834" v="131"/>
        <pc:sldMkLst>
          <pc:docMk/>
          <pc:sldMk cId="2006938198" sldId="307"/>
        </pc:sldMkLst>
        <pc:graphicFrameChg chg="modGraphic">
          <ac:chgData name="Zarrin Tasneem" userId="S::z2tasnee@uwaterloo.ca::925e01ce-92da-4975-a15f-ec0b800f92c7" providerId="AD" clId="Web-{CC2413C2-76F2-482F-82D0-B531A403D44F}" dt="2024-02-25T02:31:44.410" v="125"/>
          <ac:graphicFrameMkLst>
            <pc:docMk/>
            <pc:sldMk cId="2006938198" sldId="307"/>
            <ac:graphicFrameMk id="7" creationId="{D20A3BE5-3427-5234-93A8-B3A6C4B3450C}"/>
          </ac:graphicFrameMkLst>
        </pc:graphicFrameChg>
        <pc:graphicFrameChg chg="modGraphic">
          <ac:chgData name="Zarrin Tasneem" userId="S::z2tasnee@uwaterloo.ca::925e01ce-92da-4975-a15f-ec0b800f92c7" providerId="AD" clId="Web-{CC2413C2-76F2-482F-82D0-B531A403D44F}" dt="2024-02-25T02:32:31.942" v="127"/>
          <ac:graphicFrameMkLst>
            <pc:docMk/>
            <pc:sldMk cId="2006938198" sldId="307"/>
            <ac:graphicFrameMk id="20" creationId="{ABA00FA6-1737-1EDA-798A-A3C7E9E7804F}"/>
          </ac:graphicFrameMkLst>
        </pc:graphicFrameChg>
        <pc:graphicFrameChg chg="modGraphic">
          <ac:chgData name="Zarrin Tasneem" userId="S::z2tasnee@uwaterloo.ca::925e01ce-92da-4975-a15f-ec0b800f92c7" providerId="AD" clId="Web-{CC2413C2-76F2-482F-82D0-B531A403D44F}" dt="2024-02-25T02:33:00.333" v="129"/>
          <ac:graphicFrameMkLst>
            <pc:docMk/>
            <pc:sldMk cId="2006938198" sldId="307"/>
            <ac:graphicFrameMk id="21" creationId="{DEA3A96B-51BB-984F-00CD-7E0C01334EC6}"/>
          </ac:graphicFrameMkLst>
        </pc:graphicFrameChg>
        <pc:graphicFrameChg chg="modGraphic">
          <ac:chgData name="Zarrin Tasneem" userId="S::z2tasnee@uwaterloo.ca::925e01ce-92da-4975-a15f-ec0b800f92c7" providerId="AD" clId="Web-{CC2413C2-76F2-482F-82D0-B531A403D44F}" dt="2024-02-25T02:33:19.834" v="131"/>
          <ac:graphicFrameMkLst>
            <pc:docMk/>
            <pc:sldMk cId="2006938198" sldId="307"/>
            <ac:graphicFrameMk id="22" creationId="{CB76387F-E82F-45D0-7EFF-6D711FE23FB3}"/>
          </ac:graphicFrameMkLst>
        </pc:graphicFrameChg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770972464" sldId="309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1730133800" sldId="310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3993605661" sldId="311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2944933699" sldId="312"/>
        </pc:sldMkLst>
      </pc:sldChg>
      <pc:sldChg chg="modSp modTransition">
        <pc:chgData name="Zarrin Tasneem" userId="S::z2tasnee@uwaterloo.ca::925e01ce-92da-4975-a15f-ec0b800f92c7" providerId="AD" clId="Web-{CC2413C2-76F2-482F-82D0-B531A403D44F}" dt="2024-02-25T02:33:47.772" v="133"/>
        <pc:sldMkLst>
          <pc:docMk/>
          <pc:sldMk cId="860515914" sldId="314"/>
        </pc:sldMkLst>
        <pc:graphicFrameChg chg="mod modGraphic">
          <ac:chgData name="Zarrin Tasneem" userId="S::z2tasnee@uwaterloo.ca::925e01ce-92da-4975-a15f-ec0b800f92c7" providerId="AD" clId="Web-{CC2413C2-76F2-482F-82D0-B531A403D44F}" dt="2024-02-25T02:33:47.772" v="133"/>
          <ac:graphicFrameMkLst>
            <pc:docMk/>
            <pc:sldMk cId="860515914" sldId="314"/>
            <ac:graphicFrameMk id="5" creationId="{98AD42FD-6433-1417-EE6E-326C12903B67}"/>
          </ac:graphicFrameMkLst>
        </pc:graphicFrameChg>
      </pc:sldChg>
      <pc:sldChg chg="modSp modTransition addAnim delAnim">
        <pc:chgData name="Zarrin Tasneem" userId="S::z2tasnee@uwaterloo.ca::925e01ce-92da-4975-a15f-ec0b800f92c7" providerId="AD" clId="Web-{CC2413C2-76F2-482F-82D0-B531A403D44F}" dt="2024-02-25T02:24:07.385" v="80"/>
        <pc:sldMkLst>
          <pc:docMk/>
          <pc:sldMk cId="3803224131" sldId="316"/>
        </pc:sldMkLst>
        <pc:picChg chg="mod">
          <ac:chgData name="Zarrin Tasneem" userId="S::z2tasnee@uwaterloo.ca::925e01ce-92da-4975-a15f-ec0b800f92c7" providerId="AD" clId="Web-{CC2413C2-76F2-482F-82D0-B531A403D44F}" dt="2024-02-25T02:23:42.993" v="74" actId="1076"/>
          <ac:picMkLst>
            <pc:docMk/>
            <pc:sldMk cId="3803224131" sldId="316"/>
            <ac:picMk id="2" creationId="{2BD826B5-982E-7D1F-19B4-C73D809E3115}"/>
          </ac:picMkLst>
        </pc:picChg>
        <pc:picChg chg="mod">
          <ac:chgData name="Zarrin Tasneem" userId="S::z2tasnee@uwaterloo.ca::925e01ce-92da-4975-a15f-ec0b800f92c7" providerId="AD" clId="Web-{CC2413C2-76F2-482F-82D0-B531A403D44F}" dt="2024-02-25T02:23:34.118" v="72" actId="14100"/>
          <ac:picMkLst>
            <pc:docMk/>
            <pc:sldMk cId="3803224131" sldId="316"/>
            <ac:picMk id="4" creationId="{7E13A6DC-8224-88AE-B2E2-4CCD2D8BB363}"/>
          </ac:picMkLst>
        </pc:picChg>
        <pc:picChg chg="mod">
          <ac:chgData name="Zarrin Tasneem" userId="S::z2tasnee@uwaterloo.ca::925e01ce-92da-4975-a15f-ec0b800f92c7" providerId="AD" clId="Web-{CC2413C2-76F2-482F-82D0-B531A403D44F}" dt="2024-02-25T02:23:52.384" v="76" actId="1076"/>
          <ac:picMkLst>
            <pc:docMk/>
            <pc:sldMk cId="3803224131" sldId="316"/>
            <ac:picMk id="6" creationId="{1C563D02-CAE5-470E-4C8C-8342C696F2D5}"/>
          </ac:picMkLst>
        </pc:picChg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3015714729" sldId="317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2722890316" sldId="318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2823562924" sldId="319"/>
        </pc:sldMkLst>
      </pc:sldChg>
      <pc:sldChg chg="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3292603984" sldId="321"/>
        </pc:sldMkLst>
      </pc:sldChg>
      <pc:sldChg chg="modSp 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1488739749" sldId="322"/>
        </pc:sldMkLst>
        <pc:spChg chg="mod">
          <ac:chgData name="Zarrin Tasneem" userId="S::z2tasnee@uwaterloo.ca::925e01ce-92da-4975-a15f-ec0b800f92c7" providerId="AD" clId="Web-{CC2413C2-76F2-482F-82D0-B531A403D44F}" dt="2024-02-25T02:19:27.004" v="55" actId="20577"/>
          <ac:spMkLst>
            <pc:docMk/>
            <pc:sldMk cId="1488739749" sldId="322"/>
            <ac:spMk id="29" creationId="{D5288F5F-C08A-EBA3-6C94-AC190D6D2743}"/>
          </ac:spMkLst>
        </pc:spChg>
      </pc:sldChg>
      <pc:sldChg chg="modSp modTransition">
        <pc:chgData name="Zarrin Tasneem" userId="S::z2tasnee@uwaterloo.ca::925e01ce-92da-4975-a15f-ec0b800f92c7" providerId="AD" clId="Web-{CC2413C2-76F2-482F-82D0-B531A403D44F}" dt="2024-02-25T02:21:36.694" v="67"/>
        <pc:sldMkLst>
          <pc:docMk/>
          <pc:sldMk cId="1525141163" sldId="323"/>
        </pc:sldMkLst>
        <pc:spChg chg="mod">
          <ac:chgData name="Zarrin Tasneem" userId="S::z2tasnee@uwaterloo.ca::925e01ce-92da-4975-a15f-ec0b800f92c7" providerId="AD" clId="Web-{CC2413C2-76F2-482F-82D0-B531A403D44F}" dt="2024-02-25T02:19:32.988" v="60" actId="20577"/>
          <ac:spMkLst>
            <pc:docMk/>
            <pc:sldMk cId="1525141163" sldId="323"/>
            <ac:spMk id="2" creationId="{8AE379FB-BD12-0C54-50CF-C271F2F62F9A}"/>
          </ac:spMkLst>
        </pc:spChg>
        <pc:spChg chg="mod">
          <ac:chgData name="Zarrin Tasneem" userId="S::z2tasnee@uwaterloo.ca::925e01ce-92da-4975-a15f-ec0b800f92c7" providerId="AD" clId="Web-{CC2413C2-76F2-482F-82D0-B531A403D44F}" dt="2024-02-25T02:19:23.660" v="50" actId="20577"/>
          <ac:spMkLst>
            <pc:docMk/>
            <pc:sldMk cId="1525141163" sldId="323"/>
            <ac:spMk id="29" creationId="{D5288F5F-C08A-EBA3-6C94-AC190D6D2743}"/>
          </ac:spMkLst>
        </pc:spChg>
      </pc:sldChg>
      <pc:sldChg chg="new">
        <pc:chgData name="Zarrin Tasneem" userId="S::z2tasnee@uwaterloo.ca::925e01ce-92da-4975-a15f-ec0b800f92c7" providerId="AD" clId="Web-{CC2413C2-76F2-482F-82D0-B531A403D44F}" dt="2024-02-25T02:36:28.842" v="134"/>
        <pc:sldMkLst>
          <pc:docMk/>
          <pc:sldMk cId="2793574075" sldId="324"/>
        </pc:sldMkLst>
      </pc:sldChg>
      <pc:sldMasterChg chg="modTransition modSldLayout">
        <pc:chgData name="Zarrin Tasneem" userId="S::z2tasnee@uwaterloo.ca::925e01ce-92da-4975-a15f-ec0b800f92c7" providerId="AD" clId="Web-{CC2413C2-76F2-482F-82D0-B531A403D44F}" dt="2024-02-25T02:21:36.694" v="67"/>
        <pc:sldMasterMkLst>
          <pc:docMk/>
          <pc:sldMasterMk cId="4200253368" sldId="2147483648"/>
        </pc:sldMasterMkLst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86359104" sldId="2147483649"/>
          </pc:sldLayoutMkLst>
        </pc:sldLayoutChg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4094300800" sldId="2147483650"/>
          </pc:sldLayoutMkLst>
        </pc:sldLayoutChg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1506173825" sldId="2147483651"/>
          </pc:sldLayoutMkLst>
        </pc:sldLayoutChg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3090369570" sldId="2147483652"/>
          </pc:sldLayoutMkLst>
        </pc:sldLayoutChg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2233473317" sldId="2147483653"/>
          </pc:sldLayoutMkLst>
        </pc:sldLayoutChg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1974353765" sldId="2147483654"/>
          </pc:sldLayoutMkLst>
        </pc:sldLayoutChg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1314669648" sldId="2147483655"/>
          </pc:sldLayoutMkLst>
        </pc:sldLayoutChg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1363031023" sldId="2147483656"/>
          </pc:sldLayoutMkLst>
        </pc:sldLayoutChg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3964727379" sldId="2147483657"/>
          </pc:sldLayoutMkLst>
        </pc:sldLayoutChg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2013100562" sldId="2147483658"/>
          </pc:sldLayoutMkLst>
        </pc:sldLayoutChg>
        <pc:sldLayoutChg chg="modTransition">
          <pc:chgData name="Zarrin Tasneem" userId="S::z2tasnee@uwaterloo.ca::925e01ce-92da-4975-a15f-ec0b800f92c7" providerId="AD" clId="Web-{CC2413C2-76F2-482F-82D0-B531A403D44F}" dt="2024-02-25T02:21:36.694" v="67"/>
          <pc:sldLayoutMkLst>
            <pc:docMk/>
            <pc:sldMasterMk cId="4200253368" sldId="2147483648"/>
            <pc:sldLayoutMk cId="3456199931" sldId="2147483659"/>
          </pc:sldLayoutMkLst>
        </pc:sldLayoutChg>
      </pc:sldMasterChg>
    </pc:docChg>
  </pc:docChgLst>
  <pc:docChgLst>
    <pc:chgData name="Songhan Luan" userId="S::s5luan@uwaterloo.ca::c4f27062-e322-493f-868e-60d8410f2328" providerId="AD" clId="Web-{A01AB4D7-106F-D870-18F3-B99346FF5989}"/>
    <pc:docChg chg="modSld">
      <pc:chgData name="Songhan Luan" userId="S::s5luan@uwaterloo.ca::c4f27062-e322-493f-868e-60d8410f2328" providerId="AD" clId="Web-{A01AB4D7-106F-D870-18F3-B99346FF5989}" dt="2024-02-23T22:59:57.909" v="189" actId="20577"/>
      <pc:docMkLst>
        <pc:docMk/>
      </pc:docMkLst>
      <pc:sldChg chg="modSp">
        <pc:chgData name="Songhan Luan" userId="S::s5luan@uwaterloo.ca::c4f27062-e322-493f-868e-60d8410f2328" providerId="AD" clId="Web-{A01AB4D7-106F-D870-18F3-B99346FF5989}" dt="2024-02-23T22:59:57.909" v="189" actId="20577"/>
        <pc:sldMkLst>
          <pc:docMk/>
          <pc:sldMk cId="783427827" sldId="265"/>
        </pc:sldMkLst>
        <pc:spChg chg="mod">
          <ac:chgData name="Songhan Luan" userId="S::s5luan@uwaterloo.ca::c4f27062-e322-493f-868e-60d8410f2328" providerId="AD" clId="Web-{A01AB4D7-106F-D870-18F3-B99346FF5989}" dt="2024-02-23T22:59:57.909" v="189" actId="20577"/>
          <ac:spMkLst>
            <pc:docMk/>
            <pc:sldMk cId="783427827" sldId="265"/>
            <ac:spMk id="9" creationId="{39585FE4-C100-F0E7-19EE-18BE0A520077}"/>
          </ac:spMkLst>
        </pc:spChg>
      </pc:sldChg>
    </pc:docChg>
  </pc:docChgLst>
  <pc:docChgLst>
    <pc:chgData name="Zarrin Tasneem" userId="S::z2tasnee@uwaterloo.ca::925e01ce-92da-4975-a15f-ec0b800f92c7" providerId="AD" clId="Web-{A1C7DDB5-7C36-41D1-806F-3D00541EA12C}"/>
    <pc:docChg chg="addSld delSld modSld">
      <pc:chgData name="Zarrin Tasneem" userId="S::z2tasnee@uwaterloo.ca::925e01ce-92da-4975-a15f-ec0b800f92c7" providerId="AD" clId="Web-{A1C7DDB5-7C36-41D1-806F-3D00541EA12C}" dt="2024-02-25T19:21:24.703" v="4"/>
      <pc:docMkLst>
        <pc:docMk/>
      </pc:docMkLst>
      <pc:sldChg chg="modSp">
        <pc:chgData name="Zarrin Tasneem" userId="S::z2tasnee@uwaterloo.ca::925e01ce-92da-4975-a15f-ec0b800f92c7" providerId="AD" clId="Web-{A1C7DDB5-7C36-41D1-806F-3D00541EA12C}" dt="2024-02-25T19:18:08.993" v="2" actId="1076"/>
        <pc:sldMkLst>
          <pc:docMk/>
          <pc:sldMk cId="1440135630" sldId="285"/>
        </pc:sldMkLst>
        <pc:picChg chg="mod">
          <ac:chgData name="Zarrin Tasneem" userId="S::z2tasnee@uwaterloo.ca::925e01ce-92da-4975-a15f-ec0b800f92c7" providerId="AD" clId="Web-{A1C7DDB5-7C36-41D1-806F-3D00541EA12C}" dt="2024-02-25T19:18:08.993" v="2" actId="1076"/>
          <ac:picMkLst>
            <pc:docMk/>
            <pc:sldMk cId="1440135630" sldId="285"/>
            <ac:picMk id="5" creationId="{1D72F665-23C0-9DA6-E8E0-05741EEB5BA2}"/>
          </ac:picMkLst>
        </pc:picChg>
      </pc:sldChg>
      <pc:sldChg chg="add del">
        <pc:chgData name="Zarrin Tasneem" userId="S::z2tasnee@uwaterloo.ca::925e01ce-92da-4975-a15f-ec0b800f92c7" providerId="AD" clId="Web-{A1C7DDB5-7C36-41D1-806F-3D00541EA12C}" dt="2024-02-25T19:21:24.703" v="4"/>
        <pc:sldMkLst>
          <pc:docMk/>
          <pc:sldMk cId="3736217030" sldId="286"/>
        </pc:sldMkLst>
      </pc:sldChg>
    </pc:docChg>
  </pc:docChgLst>
  <pc:docChgLst>
    <pc:chgData name="Zarrin Tasneem" userId="S::z2tasnee@uwaterloo.ca::925e01ce-92da-4975-a15f-ec0b800f92c7" providerId="AD" clId="Web-{0062076D-6A9F-4FE2-AA0A-D5B7BFCDD4D5}"/>
    <pc:docChg chg="modSld">
      <pc:chgData name="Zarrin Tasneem" userId="S::z2tasnee@uwaterloo.ca::925e01ce-92da-4975-a15f-ec0b800f92c7" providerId="AD" clId="Web-{0062076D-6A9F-4FE2-AA0A-D5B7BFCDD4D5}" dt="2024-02-25T22:21:54.218" v="33" actId="1076"/>
      <pc:docMkLst>
        <pc:docMk/>
      </pc:docMkLst>
      <pc:sldChg chg="modSp">
        <pc:chgData name="Zarrin Tasneem" userId="S::z2tasnee@uwaterloo.ca::925e01ce-92da-4975-a15f-ec0b800f92c7" providerId="AD" clId="Web-{0062076D-6A9F-4FE2-AA0A-D5B7BFCDD4D5}" dt="2024-02-25T22:21:44.905" v="31" actId="14100"/>
        <pc:sldMkLst>
          <pc:docMk/>
          <pc:sldMk cId="1520694652" sldId="264"/>
        </pc:sldMkLst>
        <pc:spChg chg="mod">
          <ac:chgData name="Zarrin Tasneem" userId="S::z2tasnee@uwaterloo.ca::925e01ce-92da-4975-a15f-ec0b800f92c7" providerId="AD" clId="Web-{0062076D-6A9F-4FE2-AA0A-D5B7BFCDD4D5}" dt="2024-02-25T22:21:44.905" v="31" actId="14100"/>
          <ac:spMkLst>
            <pc:docMk/>
            <pc:sldMk cId="1520694652" sldId="264"/>
            <ac:spMk id="3" creationId="{BFD4C5A9-F963-3B51-D4A3-384F05822977}"/>
          </ac:spMkLst>
        </pc:spChg>
      </pc:sldChg>
      <pc:sldChg chg="modSp">
        <pc:chgData name="Zarrin Tasneem" userId="S::z2tasnee@uwaterloo.ca::925e01ce-92da-4975-a15f-ec0b800f92c7" providerId="AD" clId="Web-{0062076D-6A9F-4FE2-AA0A-D5B7BFCDD4D5}" dt="2024-02-25T22:20:08.545" v="7" actId="20577"/>
        <pc:sldMkLst>
          <pc:docMk/>
          <pc:sldMk cId="668011608" sldId="283"/>
        </pc:sldMkLst>
        <pc:spChg chg="mod">
          <ac:chgData name="Zarrin Tasneem" userId="S::z2tasnee@uwaterloo.ca::925e01ce-92da-4975-a15f-ec0b800f92c7" providerId="AD" clId="Web-{0062076D-6A9F-4FE2-AA0A-D5B7BFCDD4D5}" dt="2024-02-25T22:20:08.545" v="7" actId="20577"/>
          <ac:spMkLst>
            <pc:docMk/>
            <pc:sldMk cId="668011608" sldId="283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0062076D-6A9F-4FE2-AA0A-D5B7BFCDD4D5}" dt="2024-02-25T22:21:25.358" v="29" actId="20577"/>
        <pc:sldMkLst>
          <pc:docMk/>
          <pc:sldMk cId="1440135630" sldId="285"/>
        </pc:sldMkLst>
        <pc:spChg chg="mod">
          <ac:chgData name="Zarrin Tasneem" userId="S::z2tasnee@uwaterloo.ca::925e01ce-92da-4975-a15f-ec0b800f92c7" providerId="AD" clId="Web-{0062076D-6A9F-4FE2-AA0A-D5B7BFCDD4D5}" dt="2024-02-25T22:21:25.358" v="29" actId="20577"/>
          <ac:spMkLst>
            <pc:docMk/>
            <pc:sldMk cId="1440135630" sldId="285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0062076D-6A9F-4FE2-AA0A-D5B7BFCDD4D5}" dt="2024-02-25T22:21:54.218" v="33" actId="1076"/>
        <pc:sldMkLst>
          <pc:docMk/>
          <pc:sldMk cId="380280912" sldId="305"/>
        </pc:sldMkLst>
        <pc:spChg chg="mod">
          <ac:chgData name="Zarrin Tasneem" userId="S::z2tasnee@uwaterloo.ca::925e01ce-92da-4975-a15f-ec0b800f92c7" providerId="AD" clId="Web-{0062076D-6A9F-4FE2-AA0A-D5B7BFCDD4D5}" dt="2024-02-25T22:21:54.218" v="33" actId="1076"/>
          <ac:spMkLst>
            <pc:docMk/>
            <pc:sldMk cId="380280912" sldId="305"/>
            <ac:spMk id="3" creationId="{C5DA79D4-0CDF-EEFC-3188-C7090B0ECCCE}"/>
          </ac:spMkLst>
        </pc:spChg>
      </pc:sldChg>
      <pc:sldChg chg="modSp">
        <pc:chgData name="Zarrin Tasneem" userId="S::z2tasnee@uwaterloo.ca::925e01ce-92da-4975-a15f-ec0b800f92c7" providerId="AD" clId="Web-{0062076D-6A9F-4FE2-AA0A-D5B7BFCDD4D5}" dt="2024-02-25T22:20:20.764" v="14" actId="20577"/>
        <pc:sldMkLst>
          <pc:docMk/>
          <pc:sldMk cId="3677309085" sldId="333"/>
        </pc:sldMkLst>
        <pc:spChg chg="mod">
          <ac:chgData name="Zarrin Tasneem" userId="S::z2tasnee@uwaterloo.ca::925e01ce-92da-4975-a15f-ec0b800f92c7" providerId="AD" clId="Web-{0062076D-6A9F-4FE2-AA0A-D5B7BFCDD4D5}" dt="2024-02-25T22:20:20.764" v="14" actId="20577"/>
          <ac:spMkLst>
            <pc:docMk/>
            <pc:sldMk cId="3677309085" sldId="333"/>
            <ac:spMk id="3" creationId="{4CB029CF-87DF-050C-15BD-0DFAC1C39F9F}"/>
          </ac:spMkLst>
        </pc:spChg>
      </pc:sldChg>
    </pc:docChg>
  </pc:docChgLst>
  <pc:docChgLst>
    <pc:chgData name="Shane Seeraj" userId="S::sseeraj@uwaterloo.ca::7e8933b0-995b-402f-831b-fb2e79602cf1" providerId="AD" clId="Web-{887BAE52-4024-147F-50B0-F488DEAA94F2}"/>
    <pc:docChg chg="modSld">
      <pc:chgData name="Shane Seeraj" userId="S::sseeraj@uwaterloo.ca::7e8933b0-995b-402f-831b-fb2e79602cf1" providerId="AD" clId="Web-{887BAE52-4024-147F-50B0-F488DEAA94F2}" dt="2024-02-22T01:42:46.527" v="21" actId="20577"/>
      <pc:docMkLst>
        <pc:docMk/>
      </pc:docMkLst>
      <pc:sldChg chg="modSp">
        <pc:chgData name="Shane Seeraj" userId="S::sseeraj@uwaterloo.ca::7e8933b0-995b-402f-831b-fb2e79602cf1" providerId="AD" clId="Web-{887BAE52-4024-147F-50B0-F488DEAA94F2}" dt="2024-02-22T00:41:43.677" v="4" actId="20577"/>
        <pc:sldMkLst>
          <pc:docMk/>
          <pc:sldMk cId="3867401296" sldId="261"/>
        </pc:sldMkLst>
        <pc:spChg chg="mod">
          <ac:chgData name="Shane Seeraj" userId="S::sseeraj@uwaterloo.ca::7e8933b0-995b-402f-831b-fb2e79602cf1" providerId="AD" clId="Web-{887BAE52-4024-147F-50B0-F488DEAA94F2}" dt="2024-02-22T00:41:43.677" v="4" actId="20577"/>
          <ac:spMkLst>
            <pc:docMk/>
            <pc:sldMk cId="3867401296" sldId="261"/>
            <ac:spMk id="3" creationId="{4CB029CF-87DF-050C-15BD-0DFAC1C39F9F}"/>
          </ac:spMkLst>
        </pc:spChg>
      </pc:sldChg>
      <pc:sldChg chg="modSp">
        <pc:chgData name="Shane Seeraj" userId="S::sseeraj@uwaterloo.ca::7e8933b0-995b-402f-831b-fb2e79602cf1" providerId="AD" clId="Web-{887BAE52-4024-147F-50B0-F488DEAA94F2}" dt="2024-02-22T00:41:29.583" v="2" actId="14100"/>
        <pc:sldMkLst>
          <pc:docMk/>
          <pc:sldMk cId="3862186203" sldId="288"/>
        </pc:sldMkLst>
        <pc:spChg chg="mod">
          <ac:chgData name="Shane Seeraj" userId="S::sseeraj@uwaterloo.ca::7e8933b0-995b-402f-831b-fb2e79602cf1" providerId="AD" clId="Web-{887BAE52-4024-147F-50B0-F488DEAA94F2}" dt="2024-02-22T00:41:29.583" v="2" actId="14100"/>
          <ac:spMkLst>
            <pc:docMk/>
            <pc:sldMk cId="3862186203" sldId="288"/>
            <ac:spMk id="2" creationId="{4B5551BC-BB97-EA29-E895-CB5A79E2D219}"/>
          </ac:spMkLst>
        </pc:spChg>
      </pc:sldChg>
      <pc:sldChg chg="modSp">
        <pc:chgData name="Shane Seeraj" userId="S::sseeraj@uwaterloo.ca::7e8933b0-995b-402f-831b-fb2e79602cf1" providerId="AD" clId="Web-{887BAE52-4024-147F-50B0-F488DEAA94F2}" dt="2024-02-22T01:42:46.527" v="21" actId="20577"/>
        <pc:sldMkLst>
          <pc:docMk/>
          <pc:sldMk cId="1506492801" sldId="301"/>
        </pc:sldMkLst>
        <pc:spChg chg="mod">
          <ac:chgData name="Shane Seeraj" userId="S::sseeraj@uwaterloo.ca::7e8933b0-995b-402f-831b-fb2e79602cf1" providerId="AD" clId="Web-{887BAE52-4024-147F-50B0-F488DEAA94F2}" dt="2024-02-22T01:42:46.527" v="21" actId="20577"/>
          <ac:spMkLst>
            <pc:docMk/>
            <pc:sldMk cId="1506492801" sldId="301"/>
            <ac:spMk id="3" creationId="{59F26BDE-FEF4-D6BC-D779-AA6111BABC80}"/>
          </ac:spMkLst>
        </pc:spChg>
      </pc:sldChg>
    </pc:docChg>
  </pc:docChgLst>
  <pc:docChgLst>
    <pc:chgData name="Zarrin Tasneem" userId="S::z2tasnee@uwaterloo.ca::925e01ce-92da-4975-a15f-ec0b800f92c7" providerId="AD" clId="Web-{AA26D1F1-2485-4F33-AEE9-21D6F6496799}"/>
    <pc:docChg chg="addSld delSld modSld">
      <pc:chgData name="Zarrin Tasneem" userId="S::z2tasnee@uwaterloo.ca::925e01ce-92da-4975-a15f-ec0b800f92c7" providerId="AD" clId="Web-{AA26D1F1-2485-4F33-AEE9-21D6F6496799}" dt="2024-02-25T02:14:58.356" v="395" actId="1076"/>
      <pc:docMkLst>
        <pc:docMk/>
      </pc:docMkLst>
      <pc:sldChg chg="modNotes">
        <pc:chgData name="Zarrin Tasneem" userId="S::z2tasnee@uwaterloo.ca::925e01ce-92da-4975-a15f-ec0b800f92c7" providerId="AD" clId="Web-{AA26D1F1-2485-4F33-AEE9-21D6F6496799}" dt="2024-02-25T02:03:24.706" v="301"/>
        <pc:sldMkLst>
          <pc:docMk/>
          <pc:sldMk cId="3115340477" sldId="268"/>
        </pc:sldMkLst>
      </pc:sldChg>
      <pc:sldChg chg="addSp delSp modSp">
        <pc:chgData name="Zarrin Tasneem" userId="S::z2tasnee@uwaterloo.ca::925e01ce-92da-4975-a15f-ec0b800f92c7" providerId="AD" clId="Web-{AA26D1F1-2485-4F33-AEE9-21D6F6496799}" dt="2024-02-25T02:13:47.855" v="389" actId="1076"/>
        <pc:sldMkLst>
          <pc:docMk/>
          <pc:sldMk cId="2006938198" sldId="307"/>
        </pc:sldMkLst>
        <pc:spChg chg="mod">
          <ac:chgData name="Zarrin Tasneem" userId="S::z2tasnee@uwaterloo.ca::925e01ce-92da-4975-a15f-ec0b800f92c7" providerId="AD" clId="Web-{AA26D1F1-2485-4F33-AEE9-21D6F6496799}" dt="2024-02-25T02:07:38.334" v="341" actId="20577"/>
          <ac:spMkLst>
            <pc:docMk/>
            <pc:sldMk cId="2006938198" sldId="307"/>
            <ac:spMk id="3" creationId="{5961A27D-BAD1-F1F3-7177-D2F5620EDD02}"/>
          </ac:spMkLst>
        </pc:spChg>
        <pc:spChg chg="add mod">
          <ac:chgData name="Zarrin Tasneem" userId="S::z2tasnee@uwaterloo.ca::925e01ce-92da-4975-a15f-ec0b800f92c7" providerId="AD" clId="Web-{AA26D1F1-2485-4F33-AEE9-21D6F6496799}" dt="2024-02-25T02:13:25.246" v="387"/>
          <ac:spMkLst>
            <pc:docMk/>
            <pc:sldMk cId="2006938198" sldId="307"/>
            <ac:spMk id="23" creationId="{AA92BA0F-4A18-55DD-EAE9-A47BADD49B4B}"/>
          </ac:spMkLst>
        </pc:spChg>
        <pc:spChg chg="add mod">
          <ac:chgData name="Zarrin Tasneem" userId="S::z2tasnee@uwaterloo.ca::925e01ce-92da-4975-a15f-ec0b800f92c7" providerId="AD" clId="Web-{AA26D1F1-2485-4F33-AEE9-21D6F6496799}" dt="2024-02-25T02:13:47.855" v="389" actId="1076"/>
          <ac:spMkLst>
            <pc:docMk/>
            <pc:sldMk cId="2006938198" sldId="307"/>
            <ac:spMk id="24" creationId="{352B81BB-7A66-1631-D7E4-8829A6D29E38}"/>
          </ac:spMkLst>
        </pc:spChg>
        <pc:graphicFrameChg chg="add del mod">
          <ac:chgData name="Zarrin Tasneem" userId="S::z2tasnee@uwaterloo.ca::925e01ce-92da-4975-a15f-ec0b800f92c7" providerId="AD" clId="Web-{AA26D1F1-2485-4F33-AEE9-21D6F6496799}" dt="2024-02-25T02:05:03.676" v="306"/>
          <ac:graphicFrameMkLst>
            <pc:docMk/>
            <pc:sldMk cId="2006938198" sldId="307"/>
            <ac:graphicFrameMk id="5" creationId="{6D95FAE3-849A-EE88-FE8D-425CC40ECEA4}"/>
          </ac:graphicFrameMkLst>
        </pc:graphicFrameChg>
        <pc:graphicFrameChg chg="add mod modGraphic">
          <ac:chgData name="Zarrin Tasneem" userId="S::z2tasnee@uwaterloo.ca::925e01ce-92da-4975-a15f-ec0b800f92c7" providerId="AD" clId="Web-{AA26D1F1-2485-4F33-AEE9-21D6F6496799}" dt="2024-02-25T02:11:46.260" v="381" actId="1076"/>
          <ac:graphicFrameMkLst>
            <pc:docMk/>
            <pc:sldMk cId="2006938198" sldId="307"/>
            <ac:graphicFrameMk id="7" creationId="{D20A3BE5-3427-5234-93A8-B3A6C4B3450C}"/>
          </ac:graphicFrameMkLst>
        </pc:graphicFrameChg>
        <pc:graphicFrameChg chg="add del mod">
          <ac:chgData name="Zarrin Tasneem" userId="S::z2tasnee@uwaterloo.ca::925e01ce-92da-4975-a15f-ec0b800f92c7" providerId="AD" clId="Web-{AA26D1F1-2485-4F33-AEE9-21D6F6496799}" dt="2024-02-25T02:06:11.630" v="322"/>
          <ac:graphicFrameMkLst>
            <pc:docMk/>
            <pc:sldMk cId="2006938198" sldId="307"/>
            <ac:graphicFrameMk id="10" creationId="{DEA94079-348D-D5D8-C0F8-9DCA4DF5D892}"/>
          </ac:graphicFrameMkLst>
        </pc:graphicFrameChg>
        <pc:graphicFrameChg chg="add del mod">
          <ac:chgData name="Zarrin Tasneem" userId="S::z2tasnee@uwaterloo.ca::925e01ce-92da-4975-a15f-ec0b800f92c7" providerId="AD" clId="Web-{AA26D1F1-2485-4F33-AEE9-21D6F6496799}" dt="2024-02-25T02:08:51.367" v="349"/>
          <ac:graphicFrameMkLst>
            <pc:docMk/>
            <pc:sldMk cId="2006938198" sldId="307"/>
            <ac:graphicFrameMk id="12" creationId="{A2A60717-B809-5B22-E518-C7EF244C8679}"/>
          </ac:graphicFrameMkLst>
        </pc:graphicFrameChg>
        <pc:graphicFrameChg chg="add del mod modGraphic">
          <ac:chgData name="Zarrin Tasneem" userId="S::z2tasnee@uwaterloo.ca::925e01ce-92da-4975-a15f-ec0b800f92c7" providerId="AD" clId="Web-{AA26D1F1-2485-4F33-AEE9-21D6F6496799}" dt="2024-02-25T02:08:52.898" v="350"/>
          <ac:graphicFrameMkLst>
            <pc:docMk/>
            <pc:sldMk cId="2006938198" sldId="307"/>
            <ac:graphicFrameMk id="14" creationId="{FB87C068-BB63-BF5A-7B29-6053A7EA2F52}"/>
          </ac:graphicFrameMkLst>
        </pc:graphicFrameChg>
        <pc:graphicFrameChg chg="add del mod">
          <ac:chgData name="Zarrin Tasneem" userId="S::z2tasnee@uwaterloo.ca::925e01ce-92da-4975-a15f-ec0b800f92c7" providerId="AD" clId="Web-{AA26D1F1-2485-4F33-AEE9-21D6F6496799}" dt="2024-02-25T02:08:56.101" v="351"/>
          <ac:graphicFrameMkLst>
            <pc:docMk/>
            <pc:sldMk cId="2006938198" sldId="307"/>
            <ac:graphicFrameMk id="16" creationId="{73A22BA7-7C3A-F04B-497B-BFF61AD5A7DC}"/>
          </ac:graphicFrameMkLst>
        </pc:graphicFrameChg>
        <pc:graphicFrameChg chg="add del mod">
          <ac:chgData name="Zarrin Tasneem" userId="S::z2tasnee@uwaterloo.ca::925e01ce-92da-4975-a15f-ec0b800f92c7" providerId="AD" clId="Web-{AA26D1F1-2485-4F33-AEE9-21D6F6496799}" dt="2024-02-25T02:10:42.743" v="369"/>
          <ac:graphicFrameMkLst>
            <pc:docMk/>
            <pc:sldMk cId="2006938198" sldId="307"/>
            <ac:graphicFrameMk id="17" creationId="{F5C6B725-CE1B-12C2-1D0D-D49ED1A38111}"/>
          </ac:graphicFrameMkLst>
        </pc:graphicFrameChg>
        <pc:graphicFrameChg chg="add del mod">
          <ac:chgData name="Zarrin Tasneem" userId="S::z2tasnee@uwaterloo.ca::925e01ce-92da-4975-a15f-ec0b800f92c7" providerId="AD" clId="Web-{AA26D1F1-2485-4F33-AEE9-21D6F6496799}" dt="2024-02-25T02:11:02.759" v="372"/>
          <ac:graphicFrameMkLst>
            <pc:docMk/>
            <pc:sldMk cId="2006938198" sldId="307"/>
            <ac:graphicFrameMk id="18" creationId="{AC132976-F4B0-1AC4-E068-038E03BDEE05}"/>
          </ac:graphicFrameMkLst>
        </pc:graphicFrameChg>
        <pc:graphicFrameChg chg="add del mod">
          <ac:chgData name="Zarrin Tasneem" userId="S::z2tasnee@uwaterloo.ca::925e01ce-92da-4975-a15f-ec0b800f92c7" providerId="AD" clId="Web-{AA26D1F1-2485-4F33-AEE9-21D6F6496799}" dt="2024-02-25T02:11:14.556" v="375"/>
          <ac:graphicFrameMkLst>
            <pc:docMk/>
            <pc:sldMk cId="2006938198" sldId="307"/>
            <ac:graphicFrameMk id="19" creationId="{FC4847BC-F411-0EAF-2039-FF9EF2EFF887}"/>
          </ac:graphicFrameMkLst>
        </pc:graphicFrameChg>
        <pc:graphicFrameChg chg="add mod">
          <ac:chgData name="Zarrin Tasneem" userId="S::z2tasnee@uwaterloo.ca::925e01ce-92da-4975-a15f-ec0b800f92c7" providerId="AD" clId="Web-{AA26D1F1-2485-4F33-AEE9-21D6F6496799}" dt="2024-02-25T02:11:41.525" v="380" actId="1076"/>
          <ac:graphicFrameMkLst>
            <pc:docMk/>
            <pc:sldMk cId="2006938198" sldId="307"/>
            <ac:graphicFrameMk id="20" creationId="{ABA00FA6-1737-1EDA-798A-A3C7E9E7804F}"/>
          </ac:graphicFrameMkLst>
        </pc:graphicFrameChg>
        <pc:graphicFrameChg chg="add mod">
          <ac:chgData name="Zarrin Tasneem" userId="S::z2tasnee@uwaterloo.ca::925e01ce-92da-4975-a15f-ec0b800f92c7" providerId="AD" clId="Web-{AA26D1F1-2485-4F33-AEE9-21D6F6496799}" dt="2024-02-25T02:11:12.962" v="374" actId="1076"/>
          <ac:graphicFrameMkLst>
            <pc:docMk/>
            <pc:sldMk cId="2006938198" sldId="307"/>
            <ac:graphicFrameMk id="21" creationId="{DEA3A96B-51BB-984F-00CD-7E0C01334EC6}"/>
          </ac:graphicFrameMkLst>
        </pc:graphicFrameChg>
        <pc:graphicFrameChg chg="add mod">
          <ac:chgData name="Zarrin Tasneem" userId="S::z2tasnee@uwaterloo.ca::925e01ce-92da-4975-a15f-ec0b800f92c7" providerId="AD" clId="Web-{AA26D1F1-2485-4F33-AEE9-21D6F6496799}" dt="2024-02-25T02:11:37.885" v="379" actId="1076"/>
          <ac:graphicFrameMkLst>
            <pc:docMk/>
            <pc:sldMk cId="2006938198" sldId="307"/>
            <ac:graphicFrameMk id="22" creationId="{CB76387F-E82F-45D0-7EFF-6D711FE23FB3}"/>
          </ac:graphicFrameMkLst>
        </pc:graphicFrameChg>
      </pc:sldChg>
      <pc:sldChg chg="addSp modSp">
        <pc:chgData name="Zarrin Tasneem" userId="S::z2tasnee@uwaterloo.ca::925e01ce-92da-4975-a15f-ec0b800f92c7" providerId="AD" clId="Web-{AA26D1F1-2485-4F33-AEE9-21D6F6496799}" dt="2024-02-25T02:14:58.356" v="395" actId="1076"/>
        <pc:sldMkLst>
          <pc:docMk/>
          <pc:sldMk cId="860515914" sldId="314"/>
        </pc:sldMkLst>
        <pc:graphicFrameChg chg="add mod modGraphic">
          <ac:chgData name="Zarrin Tasneem" userId="S::z2tasnee@uwaterloo.ca::925e01ce-92da-4975-a15f-ec0b800f92c7" providerId="AD" clId="Web-{AA26D1F1-2485-4F33-AEE9-21D6F6496799}" dt="2024-02-25T02:14:58.356" v="395" actId="1076"/>
          <ac:graphicFrameMkLst>
            <pc:docMk/>
            <pc:sldMk cId="860515914" sldId="314"/>
            <ac:graphicFrameMk id="5" creationId="{98AD42FD-6433-1417-EE6E-326C12903B67}"/>
          </ac:graphicFrameMkLst>
        </pc:graphicFrameChg>
      </pc:sldChg>
      <pc:sldChg chg="addSp delSp modSp del mod setBg setClrOvrMap">
        <pc:chgData name="Zarrin Tasneem" userId="S::z2tasnee@uwaterloo.ca::925e01ce-92da-4975-a15f-ec0b800f92c7" providerId="AD" clId="Web-{AA26D1F1-2485-4F33-AEE9-21D6F6496799}" dt="2024-02-25T02:01:46.720" v="259"/>
        <pc:sldMkLst>
          <pc:docMk/>
          <pc:sldMk cId="2794114077" sldId="315"/>
        </pc:sldMkLst>
        <pc:spChg chg="mod">
          <ac:chgData name="Zarrin Tasneem" userId="S::z2tasnee@uwaterloo.ca::925e01ce-92da-4975-a15f-ec0b800f92c7" providerId="AD" clId="Web-{AA26D1F1-2485-4F33-AEE9-21D6F6496799}" dt="2024-02-25T01:39:27.201" v="89" actId="1076"/>
          <ac:spMkLst>
            <pc:docMk/>
            <pc:sldMk cId="2794114077" sldId="315"/>
            <ac:spMk id="2" creationId="{8AE379FB-BD12-0C54-50CF-C271F2F62F9A}"/>
          </ac:spMkLst>
        </pc:spChg>
        <pc:spChg chg="del">
          <ac:chgData name="Zarrin Tasneem" userId="S::z2tasnee@uwaterloo.ca::925e01ce-92da-4975-a15f-ec0b800f92c7" providerId="AD" clId="Web-{AA26D1F1-2485-4F33-AEE9-21D6F6496799}" dt="2024-02-25T01:29:45.537" v="42"/>
          <ac:spMkLst>
            <pc:docMk/>
            <pc:sldMk cId="2794114077" sldId="315"/>
            <ac:spMk id="26" creationId="{AF2F604E-43BE-4DC3-B983-E071523364F8}"/>
          </ac:spMkLst>
        </pc:spChg>
        <pc:spChg chg="del">
          <ac:chgData name="Zarrin Tasneem" userId="S::z2tasnee@uwaterloo.ca::925e01ce-92da-4975-a15f-ec0b800f92c7" providerId="AD" clId="Web-{AA26D1F1-2485-4F33-AEE9-21D6F6496799}" dt="2024-02-25T01:29:45.537" v="42"/>
          <ac:spMkLst>
            <pc:docMk/>
            <pc:sldMk cId="2794114077" sldId="315"/>
            <ac:spMk id="27" creationId="{7C432AFE-B3D2-4BFF-BF8F-96C27AFF1AC7}"/>
          </ac:spMkLst>
        </pc:spChg>
        <pc:spChg chg="del">
          <ac:chgData name="Zarrin Tasneem" userId="S::z2tasnee@uwaterloo.ca::925e01ce-92da-4975-a15f-ec0b800f92c7" providerId="AD" clId="Web-{AA26D1F1-2485-4F33-AEE9-21D6F6496799}" dt="2024-02-25T01:29:45.537" v="42"/>
          <ac:spMkLst>
            <pc:docMk/>
            <pc:sldMk cId="2794114077" sldId="315"/>
            <ac:spMk id="28" creationId="{08C9B587-E65E-4B52-B37C-ABEBB6E87928}"/>
          </ac:spMkLst>
        </pc:spChg>
        <pc:spChg chg="mod">
          <ac:chgData name="Zarrin Tasneem" userId="S::z2tasnee@uwaterloo.ca::925e01ce-92da-4975-a15f-ec0b800f92c7" providerId="AD" clId="Web-{AA26D1F1-2485-4F33-AEE9-21D6F6496799}" dt="2024-02-25T01:39:32.451" v="90" actId="1076"/>
          <ac:spMkLst>
            <pc:docMk/>
            <pc:sldMk cId="2794114077" sldId="315"/>
            <ac:spMk id="29" creationId="{D5288F5F-C08A-EBA3-6C94-AC190D6D2743}"/>
          </ac:spMkLst>
        </pc:spChg>
        <pc:spChg chg="add">
          <ac:chgData name="Zarrin Tasneem" userId="S::z2tasnee@uwaterloo.ca::925e01ce-92da-4975-a15f-ec0b800f92c7" providerId="AD" clId="Web-{AA26D1F1-2485-4F33-AEE9-21D6F6496799}" dt="2024-02-25T01:29:45.537" v="42"/>
          <ac:spMkLst>
            <pc:docMk/>
            <pc:sldMk cId="2794114077" sldId="315"/>
            <ac:spMk id="34" creationId="{9228552E-C8B1-4A80-8448-0787CE0FC704}"/>
          </ac:spMkLst>
        </pc:spChg>
        <pc:picChg chg="mod">
          <ac:chgData name="Zarrin Tasneem" userId="S::z2tasnee@uwaterloo.ca::925e01ce-92da-4975-a15f-ec0b800f92c7" providerId="AD" clId="Web-{AA26D1F1-2485-4F33-AEE9-21D6F6496799}" dt="2024-02-25T01:39:13.420" v="86" actId="1076"/>
          <ac:picMkLst>
            <pc:docMk/>
            <pc:sldMk cId="2794114077" sldId="315"/>
            <ac:picMk id="5" creationId="{31CA3C23-28F1-C841-AF56-33ACE860DD88}"/>
          </ac:picMkLst>
        </pc:picChg>
      </pc:sldChg>
      <pc:sldChg chg="addSp delSp modSp mod setBg setClrOvrMap modNotes">
        <pc:chgData name="Zarrin Tasneem" userId="S::z2tasnee@uwaterloo.ca::925e01ce-92da-4975-a15f-ec0b800f92c7" providerId="AD" clId="Web-{AA26D1F1-2485-4F33-AEE9-21D6F6496799}" dt="2024-02-25T02:03:17.253" v="297"/>
        <pc:sldMkLst>
          <pc:docMk/>
          <pc:sldMk cId="3803224131" sldId="316"/>
        </pc:sldMkLst>
        <pc:spChg chg="mod ord">
          <ac:chgData name="Zarrin Tasneem" userId="S::z2tasnee@uwaterloo.ca::925e01ce-92da-4975-a15f-ec0b800f92c7" providerId="AD" clId="Web-{AA26D1F1-2485-4F33-AEE9-21D6F6496799}" dt="2024-02-25T01:44:13.971" v="106"/>
          <ac:spMkLst>
            <pc:docMk/>
            <pc:sldMk cId="3803224131" sldId="316"/>
            <ac:spMk id="8" creationId="{2F7BF50B-ABCF-11DB-5118-2ACC6510654A}"/>
          </ac:spMkLst>
        </pc:spChg>
        <pc:spChg chg="add del">
          <ac:chgData name="Zarrin Tasneem" userId="S::z2tasnee@uwaterloo.ca::925e01ce-92da-4975-a15f-ec0b800f92c7" providerId="AD" clId="Web-{AA26D1F1-2485-4F33-AEE9-21D6F6496799}" dt="2024-02-25T01:44:13.971" v="106"/>
          <ac:spMkLst>
            <pc:docMk/>
            <pc:sldMk cId="3803224131" sldId="316"/>
            <ac:spMk id="33" creationId="{522A94E1-AEBD-4286-BFF8-0711E4CD3E3B}"/>
          </ac:spMkLst>
        </pc:spChg>
        <pc:spChg chg="add del">
          <ac:chgData name="Zarrin Tasneem" userId="S::z2tasnee@uwaterloo.ca::925e01ce-92da-4975-a15f-ec0b800f92c7" providerId="AD" clId="Web-{AA26D1F1-2485-4F33-AEE9-21D6F6496799}" dt="2024-02-25T01:44:13.971" v="106"/>
          <ac:spMkLst>
            <pc:docMk/>
            <pc:sldMk cId="3803224131" sldId="316"/>
            <ac:spMk id="39" creationId="{BA175A65-42BE-4FDF-8AD0-5AC1CB946EAB}"/>
          </ac:spMkLst>
        </pc:spChg>
        <pc:picChg chg="add mod">
          <ac:chgData name="Zarrin Tasneem" userId="S::z2tasnee@uwaterloo.ca::925e01ce-92da-4975-a15f-ec0b800f92c7" providerId="AD" clId="Web-{AA26D1F1-2485-4F33-AEE9-21D6F6496799}" dt="2024-02-25T01:44:24.331" v="107" actId="14100"/>
          <ac:picMkLst>
            <pc:docMk/>
            <pc:sldMk cId="3803224131" sldId="316"/>
            <ac:picMk id="2" creationId="{2BD826B5-982E-7D1F-19B4-C73D809E3115}"/>
          </ac:picMkLst>
        </pc:picChg>
        <pc:picChg chg="del">
          <ac:chgData name="Zarrin Tasneem" userId="S::z2tasnee@uwaterloo.ca::925e01ce-92da-4975-a15f-ec0b800f92c7" providerId="AD" clId="Web-{AA26D1F1-2485-4F33-AEE9-21D6F6496799}" dt="2024-02-25T01:42:58.032" v="97"/>
          <ac:picMkLst>
            <pc:docMk/>
            <pc:sldMk cId="3803224131" sldId="316"/>
            <ac:picMk id="3" creationId="{8A1FCA7F-1178-0688-0818-6CB8CAF49BD0}"/>
          </ac:picMkLst>
        </pc:picChg>
        <pc:picChg chg="mod">
          <ac:chgData name="Zarrin Tasneem" userId="S::z2tasnee@uwaterloo.ca::925e01ce-92da-4975-a15f-ec0b800f92c7" providerId="AD" clId="Web-{AA26D1F1-2485-4F33-AEE9-21D6F6496799}" dt="2024-02-25T01:44:13.971" v="106"/>
          <ac:picMkLst>
            <pc:docMk/>
            <pc:sldMk cId="3803224131" sldId="316"/>
            <ac:picMk id="4" creationId="{7E13A6DC-8224-88AE-B2E2-4CCD2D8BB363}"/>
          </ac:picMkLst>
        </pc:picChg>
        <pc:picChg chg="mod ord">
          <ac:chgData name="Zarrin Tasneem" userId="S::z2tasnee@uwaterloo.ca::925e01ce-92da-4975-a15f-ec0b800f92c7" providerId="AD" clId="Web-{AA26D1F1-2485-4F33-AEE9-21D6F6496799}" dt="2024-02-25T01:44:13.971" v="106"/>
          <ac:picMkLst>
            <pc:docMk/>
            <pc:sldMk cId="3803224131" sldId="316"/>
            <ac:picMk id="6" creationId="{1C563D02-CAE5-470E-4C8C-8342C696F2D5}"/>
          </ac:picMkLst>
        </pc:picChg>
        <pc:picChg chg="mod">
          <ac:chgData name="Zarrin Tasneem" userId="S::z2tasnee@uwaterloo.ca::925e01ce-92da-4975-a15f-ec0b800f92c7" providerId="AD" clId="Web-{AA26D1F1-2485-4F33-AEE9-21D6F6496799}" dt="2024-02-25T01:44:13.971" v="106"/>
          <ac:picMkLst>
            <pc:docMk/>
            <pc:sldMk cId="3803224131" sldId="316"/>
            <ac:picMk id="22" creationId="{E3C437A6-303B-669D-1ABF-B4925E9DC892}"/>
          </ac:picMkLst>
        </pc:picChg>
      </pc:sldChg>
      <pc:sldChg chg="modSp add replId">
        <pc:chgData name="Zarrin Tasneem" userId="S::z2tasnee@uwaterloo.ca::925e01ce-92da-4975-a15f-ec0b800f92c7" providerId="AD" clId="Web-{AA26D1F1-2485-4F33-AEE9-21D6F6496799}" dt="2024-02-25T02:01:31.282" v="256" actId="1076"/>
        <pc:sldMkLst>
          <pc:docMk/>
          <pc:sldMk cId="1488739749" sldId="322"/>
        </pc:sldMkLst>
        <pc:spChg chg="mod">
          <ac:chgData name="Zarrin Tasneem" userId="S::z2tasnee@uwaterloo.ca::925e01ce-92da-4975-a15f-ec0b800f92c7" providerId="AD" clId="Web-{AA26D1F1-2485-4F33-AEE9-21D6F6496799}" dt="2024-02-25T02:01:24.470" v="255" actId="1076"/>
          <ac:spMkLst>
            <pc:docMk/>
            <pc:sldMk cId="1488739749" sldId="322"/>
            <ac:spMk id="2" creationId="{8AE379FB-BD12-0C54-50CF-C271F2F62F9A}"/>
          </ac:spMkLst>
        </pc:spChg>
        <pc:spChg chg="mod">
          <ac:chgData name="Zarrin Tasneem" userId="S::z2tasnee@uwaterloo.ca::925e01ce-92da-4975-a15f-ec0b800f92c7" providerId="AD" clId="Web-{AA26D1F1-2485-4F33-AEE9-21D6F6496799}" dt="2024-02-25T02:01:31.282" v="256" actId="1076"/>
          <ac:spMkLst>
            <pc:docMk/>
            <pc:sldMk cId="1488739749" sldId="322"/>
            <ac:spMk id="29" creationId="{D5288F5F-C08A-EBA3-6C94-AC190D6D2743}"/>
          </ac:spMkLst>
        </pc:spChg>
        <pc:picChg chg="mod">
          <ac:chgData name="Zarrin Tasneem" userId="S::z2tasnee@uwaterloo.ca::925e01ce-92da-4975-a15f-ec0b800f92c7" providerId="AD" clId="Web-{AA26D1F1-2485-4F33-AEE9-21D6F6496799}" dt="2024-02-25T01:40:02.780" v="94" actId="1076"/>
          <ac:picMkLst>
            <pc:docMk/>
            <pc:sldMk cId="1488739749" sldId="322"/>
            <ac:picMk id="5" creationId="{31CA3C23-28F1-C841-AF56-33ACE860DD88}"/>
          </ac:picMkLst>
        </pc:picChg>
      </pc:sldChg>
      <pc:sldChg chg="new del">
        <pc:chgData name="Zarrin Tasneem" userId="S::z2tasnee@uwaterloo.ca::925e01ce-92da-4975-a15f-ec0b800f92c7" providerId="AD" clId="Web-{AA26D1F1-2485-4F33-AEE9-21D6F6496799}" dt="2024-02-25T01:56:14.450" v="189"/>
        <pc:sldMkLst>
          <pc:docMk/>
          <pc:sldMk cId="579402078" sldId="323"/>
        </pc:sldMkLst>
      </pc:sldChg>
      <pc:sldChg chg="modSp add replId">
        <pc:chgData name="Zarrin Tasneem" userId="S::z2tasnee@uwaterloo.ca::925e01ce-92da-4975-a15f-ec0b800f92c7" providerId="AD" clId="Web-{AA26D1F1-2485-4F33-AEE9-21D6F6496799}" dt="2024-02-25T02:01:04.298" v="252" actId="20577"/>
        <pc:sldMkLst>
          <pc:docMk/>
          <pc:sldMk cId="1525141163" sldId="323"/>
        </pc:sldMkLst>
        <pc:spChg chg="mod">
          <ac:chgData name="Zarrin Tasneem" userId="S::z2tasnee@uwaterloo.ca::925e01ce-92da-4975-a15f-ec0b800f92c7" providerId="AD" clId="Web-{AA26D1F1-2485-4F33-AEE9-21D6F6496799}" dt="2024-02-25T02:01:04.298" v="252" actId="20577"/>
          <ac:spMkLst>
            <pc:docMk/>
            <pc:sldMk cId="1525141163" sldId="323"/>
            <ac:spMk id="29" creationId="{D5288F5F-C08A-EBA3-6C94-AC190D6D2743}"/>
          </ac:spMkLst>
        </pc:spChg>
        <pc:picChg chg="mod">
          <ac:chgData name="Zarrin Tasneem" userId="S::z2tasnee@uwaterloo.ca::925e01ce-92da-4975-a15f-ec0b800f92c7" providerId="AD" clId="Web-{AA26D1F1-2485-4F33-AEE9-21D6F6496799}" dt="2024-02-25T02:00:35.516" v="241" actId="1076"/>
          <ac:picMkLst>
            <pc:docMk/>
            <pc:sldMk cId="1525141163" sldId="323"/>
            <ac:picMk id="5" creationId="{31CA3C23-28F1-C841-AF56-33ACE860DD88}"/>
          </ac:picMkLst>
        </pc:picChg>
      </pc:sldChg>
      <pc:sldChg chg="add del replId">
        <pc:chgData name="Zarrin Tasneem" userId="S::z2tasnee@uwaterloo.ca::925e01ce-92da-4975-a15f-ec0b800f92c7" providerId="AD" clId="Web-{AA26D1F1-2485-4F33-AEE9-21D6F6496799}" dt="2024-02-25T02:01:46.720" v="258"/>
        <pc:sldMkLst>
          <pc:docMk/>
          <pc:sldMk cId="649755598" sldId="324"/>
        </pc:sldMkLst>
      </pc:sldChg>
    </pc:docChg>
  </pc:docChgLst>
  <pc:docChgLst>
    <pc:chgData name="Shane Seeraj" userId="S::sseeraj@uwaterloo.ca::7e8933b0-995b-402f-831b-fb2e79602cf1" providerId="AD" clId="Web-{FA410264-A53A-40EB-B436-1FFF32BE44C9}"/>
    <pc:docChg chg="modSld">
      <pc:chgData name="Shane Seeraj" userId="S::sseeraj@uwaterloo.ca::7e8933b0-995b-402f-831b-fb2e79602cf1" providerId="AD" clId="Web-{FA410264-A53A-40EB-B436-1FFF32BE44C9}" dt="2024-02-25T22:54:55.287" v="151" actId="20577"/>
      <pc:docMkLst>
        <pc:docMk/>
      </pc:docMkLst>
      <pc:sldChg chg="modSp">
        <pc:chgData name="Shane Seeraj" userId="S::sseeraj@uwaterloo.ca::7e8933b0-995b-402f-831b-fb2e79602cf1" providerId="AD" clId="Web-{FA410264-A53A-40EB-B436-1FFF32BE44C9}" dt="2024-02-25T22:39:08.380" v="138" actId="20577"/>
        <pc:sldMkLst>
          <pc:docMk/>
          <pc:sldMk cId="2823562924" sldId="319"/>
        </pc:sldMkLst>
        <pc:spChg chg="mod">
          <ac:chgData name="Shane Seeraj" userId="S::sseeraj@uwaterloo.ca::7e8933b0-995b-402f-831b-fb2e79602cf1" providerId="AD" clId="Web-{FA410264-A53A-40EB-B436-1FFF32BE44C9}" dt="2024-02-25T22:39:08.380" v="138" actId="20577"/>
          <ac:spMkLst>
            <pc:docMk/>
            <pc:sldMk cId="2823562924" sldId="319"/>
            <ac:spMk id="3" creationId="{2D1AB12A-D4C9-0BC4-18A5-318DEF2D930E}"/>
          </ac:spMkLst>
        </pc:spChg>
      </pc:sldChg>
      <pc:sldChg chg="modSp">
        <pc:chgData name="Shane Seeraj" userId="S::sseeraj@uwaterloo.ca::7e8933b0-995b-402f-831b-fb2e79602cf1" providerId="AD" clId="Web-{FA410264-A53A-40EB-B436-1FFF32BE44C9}" dt="2024-02-25T22:54:55.287" v="151" actId="20577"/>
        <pc:sldMkLst>
          <pc:docMk/>
          <pc:sldMk cId="3068027706" sldId="324"/>
        </pc:sldMkLst>
        <pc:spChg chg="mod">
          <ac:chgData name="Shane Seeraj" userId="S::sseeraj@uwaterloo.ca::7e8933b0-995b-402f-831b-fb2e79602cf1" providerId="AD" clId="Web-{FA410264-A53A-40EB-B436-1FFF32BE44C9}" dt="2024-02-25T22:54:55.287" v="151" actId="20577"/>
          <ac:spMkLst>
            <pc:docMk/>
            <pc:sldMk cId="3068027706" sldId="324"/>
            <ac:spMk id="29" creationId="{D5288F5F-C08A-EBA3-6C94-AC190D6D2743}"/>
          </ac:spMkLst>
        </pc:spChg>
      </pc:sldChg>
      <pc:sldChg chg="modSp">
        <pc:chgData name="Shane Seeraj" userId="S::sseeraj@uwaterloo.ca::7e8933b0-995b-402f-831b-fb2e79602cf1" providerId="AD" clId="Web-{FA410264-A53A-40EB-B436-1FFF32BE44C9}" dt="2024-02-25T22:15:58.454" v="103" actId="20577"/>
        <pc:sldMkLst>
          <pc:docMk/>
          <pc:sldMk cId="777620715" sldId="325"/>
        </pc:sldMkLst>
        <pc:spChg chg="mod">
          <ac:chgData name="Shane Seeraj" userId="S::sseeraj@uwaterloo.ca::7e8933b0-995b-402f-831b-fb2e79602cf1" providerId="AD" clId="Web-{FA410264-A53A-40EB-B436-1FFF32BE44C9}" dt="2024-02-25T22:15:58.454" v="103" actId="20577"/>
          <ac:spMkLst>
            <pc:docMk/>
            <pc:sldMk cId="777620715" sldId="325"/>
            <ac:spMk id="29" creationId="{D5288F5F-C08A-EBA3-6C94-AC190D6D2743}"/>
          </ac:spMkLst>
        </pc:spChg>
      </pc:sldChg>
    </pc:docChg>
  </pc:docChgLst>
  <pc:docChgLst>
    <pc:chgData name="Zarrin Tasneem" userId="S::z2tasnee@uwaterloo.ca::925e01ce-92da-4975-a15f-ec0b800f92c7" providerId="AD" clId="Web-{9C5FE266-B66E-44AA-8B7C-89C1637F8F98}"/>
    <pc:docChg chg="modSld">
      <pc:chgData name="Zarrin Tasneem" userId="S::z2tasnee@uwaterloo.ca::925e01ce-92da-4975-a15f-ec0b800f92c7" providerId="AD" clId="Web-{9C5FE266-B66E-44AA-8B7C-89C1637F8F98}" dt="2024-02-25T22:59:04.901" v="107" actId="20577"/>
      <pc:docMkLst>
        <pc:docMk/>
      </pc:docMkLst>
      <pc:sldChg chg="modSp">
        <pc:chgData name="Zarrin Tasneem" userId="S::z2tasnee@uwaterloo.ca::925e01ce-92da-4975-a15f-ec0b800f92c7" providerId="AD" clId="Web-{9C5FE266-B66E-44AA-8B7C-89C1637F8F98}" dt="2024-02-25T22:59:04.901" v="107" actId="20577"/>
        <pc:sldMkLst>
          <pc:docMk/>
          <pc:sldMk cId="3803224131" sldId="316"/>
        </pc:sldMkLst>
        <pc:spChg chg="mod">
          <ac:chgData name="Zarrin Tasneem" userId="S::z2tasnee@uwaterloo.ca::925e01ce-92da-4975-a15f-ec0b800f92c7" providerId="AD" clId="Web-{9C5FE266-B66E-44AA-8B7C-89C1637F8F98}" dt="2024-02-25T22:59:04.901" v="107" actId="20577"/>
          <ac:spMkLst>
            <pc:docMk/>
            <pc:sldMk cId="3803224131" sldId="316"/>
            <ac:spMk id="8" creationId="{2F7BF50B-ABCF-11DB-5118-2ACC6510654A}"/>
          </ac:spMkLst>
        </pc:spChg>
      </pc:sldChg>
      <pc:sldChg chg="modSp">
        <pc:chgData name="Zarrin Tasneem" userId="S::z2tasnee@uwaterloo.ca::925e01ce-92da-4975-a15f-ec0b800f92c7" providerId="AD" clId="Web-{9C5FE266-B66E-44AA-8B7C-89C1637F8F98}" dt="2024-02-25T22:57:42.588" v="102" actId="20577"/>
        <pc:sldMkLst>
          <pc:docMk/>
          <pc:sldMk cId="2081876914" sldId="338"/>
        </pc:sldMkLst>
        <pc:spChg chg="mod">
          <ac:chgData name="Zarrin Tasneem" userId="S::z2tasnee@uwaterloo.ca::925e01ce-92da-4975-a15f-ec0b800f92c7" providerId="AD" clId="Web-{9C5FE266-B66E-44AA-8B7C-89C1637F8F98}" dt="2024-02-25T22:57:42.588" v="102" actId="20577"/>
          <ac:spMkLst>
            <pc:docMk/>
            <pc:sldMk cId="2081876914" sldId="338"/>
            <ac:spMk id="29" creationId="{D5288F5F-C08A-EBA3-6C94-AC190D6D2743}"/>
          </ac:spMkLst>
        </pc:spChg>
      </pc:sldChg>
    </pc:docChg>
  </pc:docChgLst>
  <pc:docChgLst>
    <pc:chgData name="Shane Seeraj" userId="S::sseeraj@uwaterloo.ca::7e8933b0-995b-402f-831b-fb2e79602cf1" providerId="AD" clId="Web-{566B63B0-0B74-4865-8A3F-F8EABE75FCB9}"/>
    <pc:docChg chg="mod modSld">
      <pc:chgData name="Shane Seeraj" userId="S::sseeraj@uwaterloo.ca::7e8933b0-995b-402f-831b-fb2e79602cf1" providerId="AD" clId="Web-{566B63B0-0B74-4865-8A3F-F8EABE75FCB9}" dt="2024-02-23T22:59:57.550" v="6"/>
      <pc:docMkLst>
        <pc:docMk/>
      </pc:docMkLst>
      <pc:sldChg chg="addCm delCm">
        <pc:chgData name="Shane Seeraj" userId="S::sseeraj@uwaterloo.ca::7e8933b0-995b-402f-831b-fb2e79602cf1" providerId="AD" clId="Web-{566B63B0-0B74-4865-8A3F-F8EABE75FCB9}" dt="2024-02-23T22:59:57.550" v="6"/>
        <pc:sldMkLst>
          <pc:docMk/>
          <pc:sldMk cId="783427827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Shane Seeraj" userId="S::sseeraj@uwaterloo.ca::7e8933b0-995b-402f-831b-fb2e79602cf1" providerId="AD" clId="Web-{566B63B0-0B74-4865-8A3F-F8EABE75FCB9}" dt="2024-02-23T22:59:57.550" v="6"/>
              <pc2:cmMkLst xmlns:pc2="http://schemas.microsoft.com/office/powerpoint/2019/9/main/command">
                <pc:docMk/>
                <pc:sldMk cId="783427827" sldId="265"/>
                <pc2:cmMk id="{8BEC5F72-A3F9-4DD7-A97E-1772B2E54C1E}"/>
              </pc2:cmMkLst>
            </pc226:cmChg>
          </p:ext>
        </pc:extLst>
      </pc:sldChg>
      <pc:sldChg chg="modSp">
        <pc:chgData name="Shane Seeraj" userId="S::sseeraj@uwaterloo.ca::7e8933b0-995b-402f-831b-fb2e79602cf1" providerId="AD" clId="Web-{566B63B0-0B74-4865-8A3F-F8EABE75FCB9}" dt="2024-02-23T22:47:02.564" v="3" actId="20577"/>
        <pc:sldMkLst>
          <pc:docMk/>
          <pc:sldMk cId="2823562924" sldId="319"/>
        </pc:sldMkLst>
        <pc:spChg chg="mod">
          <ac:chgData name="Shane Seeraj" userId="S::sseeraj@uwaterloo.ca::7e8933b0-995b-402f-831b-fb2e79602cf1" providerId="AD" clId="Web-{566B63B0-0B74-4865-8A3F-F8EABE75FCB9}" dt="2024-02-23T22:47:02.564" v="3" actId="20577"/>
          <ac:spMkLst>
            <pc:docMk/>
            <pc:sldMk cId="2823562924" sldId="319"/>
            <ac:spMk id="3" creationId="{2D1AB12A-D4C9-0BC4-18A5-318DEF2D930E}"/>
          </ac:spMkLst>
        </pc:spChg>
      </pc:sldChg>
    </pc:docChg>
  </pc:docChgLst>
  <pc:docChgLst>
    <pc:chgData name="Evan Kinchsular" userId="e8e09a6f-6243-424b-8e49-76c12e6746a5" providerId="ADAL" clId="{7103978E-DC1F-4960-8A7B-60A944857581}"/>
    <pc:docChg chg="undo custSel addSld delSld modSld modMainMaster modShowInfo">
      <pc:chgData name="Evan Kinchsular" userId="e8e09a6f-6243-424b-8e49-76c12e6746a5" providerId="ADAL" clId="{7103978E-DC1F-4960-8A7B-60A944857581}" dt="2024-02-25T22:26:45.691" v="1966" actId="1076"/>
      <pc:docMkLst>
        <pc:docMk/>
      </pc:docMkLst>
      <pc:sldChg chg="addSp delSp modSp mod modTransition">
        <pc:chgData name="Evan Kinchsular" userId="e8e09a6f-6243-424b-8e49-76c12e6746a5" providerId="ADAL" clId="{7103978E-DC1F-4960-8A7B-60A944857581}" dt="2024-02-25T21:53:53.022" v="1880" actId="1076"/>
        <pc:sldMkLst>
          <pc:docMk/>
          <pc:sldMk cId="2151923077" sldId="256"/>
        </pc:sldMkLst>
        <pc:spChg chg="add mod ord">
          <ac:chgData name="Evan Kinchsular" userId="e8e09a6f-6243-424b-8e49-76c12e6746a5" providerId="ADAL" clId="{7103978E-DC1F-4960-8A7B-60A944857581}" dt="2024-02-25T21:53:47.389" v="1878" actId="14100"/>
          <ac:spMkLst>
            <pc:docMk/>
            <pc:sldMk cId="2151923077" sldId="256"/>
            <ac:spMk id="6" creationId="{F426A6B3-0D35-6F16-437B-F704F59A1C12}"/>
          </ac:spMkLst>
        </pc:spChg>
        <pc:picChg chg="add del mod">
          <ac:chgData name="Evan Kinchsular" userId="e8e09a6f-6243-424b-8e49-76c12e6746a5" providerId="ADAL" clId="{7103978E-DC1F-4960-8A7B-60A944857581}" dt="2024-02-25T18:48:00.455" v="793" actId="478"/>
          <ac:picMkLst>
            <pc:docMk/>
            <pc:sldMk cId="2151923077" sldId="256"/>
            <ac:picMk id="4" creationId="{E5D42A97-A69D-72B8-F319-3F2125390C8E}"/>
          </ac:picMkLst>
        </pc:picChg>
        <pc:picChg chg="mod">
          <ac:chgData name="Evan Kinchsular" userId="e8e09a6f-6243-424b-8e49-76c12e6746a5" providerId="ADAL" clId="{7103978E-DC1F-4960-8A7B-60A944857581}" dt="2024-02-25T21:52:26.332" v="1866" actId="14100"/>
          <ac:picMkLst>
            <pc:docMk/>
            <pc:sldMk cId="2151923077" sldId="256"/>
            <ac:picMk id="5" creationId="{9566677D-20F2-1F70-19E0-BFB909E05086}"/>
          </ac:picMkLst>
        </pc:picChg>
        <pc:picChg chg="add mod">
          <ac:chgData name="Evan Kinchsular" userId="e8e09a6f-6243-424b-8e49-76c12e6746a5" providerId="ADAL" clId="{7103978E-DC1F-4960-8A7B-60A944857581}" dt="2024-02-25T21:53:53.022" v="1880" actId="1076"/>
          <ac:picMkLst>
            <pc:docMk/>
            <pc:sldMk cId="2151923077" sldId="256"/>
            <ac:picMk id="6146" creationId="{E79A4CF1-409E-DD22-A46F-620DC802F883}"/>
          </ac:picMkLst>
        </pc:picChg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2669436605" sldId="260"/>
        </pc:sldMkLst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3867401296" sldId="261"/>
        </pc:sldMkLst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2137632882" sldId="263"/>
        </pc:sldMkLst>
        <pc:spChg chg="mod">
          <ac:chgData name="Evan Kinchsular" userId="e8e09a6f-6243-424b-8e49-76c12e6746a5" providerId="ADAL" clId="{7103978E-DC1F-4960-8A7B-60A944857581}" dt="2024-02-25T20:47:14.698" v="1587"/>
          <ac:spMkLst>
            <pc:docMk/>
            <pc:sldMk cId="2137632882" sldId="263"/>
            <ac:spMk id="3" creationId="{B1D57822-FCBA-7E5D-3E71-E80C0D075D0F}"/>
          </ac:spMkLst>
        </pc:spChg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1520694652" sldId="264"/>
        </pc:sldMkLst>
        <pc:spChg chg="mod">
          <ac:chgData name="Evan Kinchsular" userId="e8e09a6f-6243-424b-8e49-76c12e6746a5" providerId="ADAL" clId="{7103978E-DC1F-4960-8A7B-60A944857581}" dt="2024-02-25T20:44:00.793" v="1546" actId="13926"/>
          <ac:spMkLst>
            <pc:docMk/>
            <pc:sldMk cId="1520694652" sldId="264"/>
            <ac:spMk id="3" creationId="{BFD4C5A9-F963-3B51-D4A3-384F05822977}"/>
          </ac:spMkLst>
        </pc:spChg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3115340477" sldId="268"/>
        </pc:sldMkLst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668011608" sldId="283"/>
        </pc:sldMkLst>
        <pc:spChg chg="mod">
          <ac:chgData name="Evan Kinchsular" userId="e8e09a6f-6243-424b-8e49-76c12e6746a5" providerId="ADAL" clId="{7103978E-DC1F-4960-8A7B-60A944857581}" dt="2024-02-25T20:43:29.294" v="1540" actId="13926"/>
          <ac:spMkLst>
            <pc:docMk/>
            <pc:sldMk cId="668011608" sldId="283"/>
            <ac:spMk id="3" creationId="{4CB029CF-87DF-050C-15BD-0DFAC1C39F9F}"/>
          </ac:spMkLst>
        </pc:spChg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1440135630" sldId="285"/>
        </pc:sldMkLst>
        <pc:spChg chg="mod">
          <ac:chgData name="Evan Kinchsular" userId="e8e09a6f-6243-424b-8e49-76c12e6746a5" providerId="ADAL" clId="{7103978E-DC1F-4960-8A7B-60A944857581}" dt="2024-02-25T20:43:46.594" v="1543" actId="13926"/>
          <ac:spMkLst>
            <pc:docMk/>
            <pc:sldMk cId="1440135630" sldId="285"/>
            <ac:spMk id="3" creationId="{4CB029CF-87DF-050C-15BD-0DFAC1C39F9F}"/>
          </ac:spMkLst>
        </pc:spChg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3862186203" sldId="288"/>
        </pc:sldMkLst>
        <pc:spChg chg="mod">
          <ac:chgData name="Evan Kinchsular" userId="e8e09a6f-6243-424b-8e49-76c12e6746a5" providerId="ADAL" clId="{7103978E-DC1F-4960-8A7B-60A944857581}" dt="2024-02-25T20:10:49.926" v="1302" actId="13822"/>
          <ac:spMkLst>
            <pc:docMk/>
            <pc:sldMk cId="3862186203" sldId="288"/>
            <ac:spMk id="3" creationId="{CD1D15EF-C2D2-1EAB-2C61-CA04F455891A}"/>
          </ac:spMkLst>
        </pc:spChg>
        <pc:spChg chg="mod">
          <ac:chgData name="Evan Kinchsular" userId="e8e09a6f-6243-424b-8e49-76c12e6746a5" providerId="ADAL" clId="{7103978E-DC1F-4960-8A7B-60A944857581}" dt="2024-02-25T20:11:00.533" v="1304" actId="13822"/>
          <ac:spMkLst>
            <pc:docMk/>
            <pc:sldMk cId="3862186203" sldId="288"/>
            <ac:spMk id="4" creationId="{75868D6C-5A6B-B893-CADE-01946C57493D}"/>
          </ac:spMkLst>
        </pc:spChg>
        <pc:spChg chg="mod">
          <ac:chgData name="Evan Kinchsular" userId="e8e09a6f-6243-424b-8e49-76c12e6746a5" providerId="ADAL" clId="{7103978E-DC1F-4960-8A7B-60A944857581}" dt="2024-02-25T20:10:57.973" v="1303" actId="13822"/>
          <ac:spMkLst>
            <pc:docMk/>
            <pc:sldMk cId="3862186203" sldId="288"/>
            <ac:spMk id="5" creationId="{65D343E4-5ED3-865F-0D14-FDF73E175850}"/>
          </ac:spMkLst>
        </pc:spChg>
        <pc:picChg chg="mod">
          <ac:chgData name="Evan Kinchsular" userId="e8e09a6f-6243-424b-8e49-76c12e6746a5" providerId="ADAL" clId="{7103978E-DC1F-4960-8A7B-60A944857581}" dt="2024-02-25T20:29:27.018" v="1413" actId="14100"/>
          <ac:picMkLst>
            <pc:docMk/>
            <pc:sldMk cId="3862186203" sldId="288"/>
            <ac:picMk id="22" creationId="{E3C437A6-303B-669D-1ABF-B4925E9DC892}"/>
          </ac:picMkLst>
        </pc:picChg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3569520722" sldId="299"/>
        </pc:sldMkLst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1920845778" sldId="300"/>
        </pc:sldMkLst>
        <pc:spChg chg="mod">
          <ac:chgData name="Evan Kinchsular" userId="e8e09a6f-6243-424b-8e49-76c12e6746a5" providerId="ADAL" clId="{7103978E-DC1F-4960-8A7B-60A944857581}" dt="2024-02-25T20:42:28.121" v="1524" actId="13926"/>
          <ac:spMkLst>
            <pc:docMk/>
            <pc:sldMk cId="1920845778" sldId="300"/>
            <ac:spMk id="3" creationId="{7C302D96-61AB-B191-CDBA-B3F526421013}"/>
          </ac:spMkLst>
        </pc:spChg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1506492801" sldId="301"/>
        </pc:sldMkLst>
        <pc:spChg chg="mod">
          <ac:chgData name="Evan Kinchsular" userId="e8e09a6f-6243-424b-8e49-76c12e6746a5" providerId="ADAL" clId="{7103978E-DC1F-4960-8A7B-60A944857581}" dt="2024-02-25T20:42:13.167" v="1518" actId="13926"/>
          <ac:spMkLst>
            <pc:docMk/>
            <pc:sldMk cId="1506492801" sldId="301"/>
            <ac:spMk id="3" creationId="{59F26BDE-FEF4-D6BC-D779-AA6111BABC80}"/>
          </ac:spMkLst>
        </pc:spChg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442920857" sldId="304"/>
        </pc:sldMkLst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380280912" sldId="305"/>
        </pc:sldMkLst>
        <pc:spChg chg="mod">
          <ac:chgData name="Evan Kinchsular" userId="e8e09a6f-6243-424b-8e49-76c12e6746a5" providerId="ADAL" clId="{7103978E-DC1F-4960-8A7B-60A944857581}" dt="2024-02-25T20:44:21.316" v="1552" actId="13926"/>
          <ac:spMkLst>
            <pc:docMk/>
            <pc:sldMk cId="380280912" sldId="305"/>
            <ac:spMk id="3" creationId="{C5DA79D4-0CDF-EEFC-3188-C7090B0ECCCE}"/>
          </ac:spMkLst>
        </pc:spChg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1839929854" sldId="306"/>
        </pc:sldMkLst>
        <pc:spChg chg="mod">
          <ac:chgData name="Evan Kinchsular" userId="e8e09a6f-6243-424b-8e49-76c12e6746a5" providerId="ADAL" clId="{7103978E-DC1F-4960-8A7B-60A944857581}" dt="2024-02-25T20:44:27.852" v="1554" actId="13926"/>
          <ac:spMkLst>
            <pc:docMk/>
            <pc:sldMk cId="1839929854" sldId="306"/>
            <ac:spMk id="3" creationId="{FA2EAA9A-E408-3810-AED8-5D29AA4C9A40}"/>
          </ac:spMkLst>
        </pc:spChg>
      </pc:sldChg>
      <pc:sldChg chg="addSp delSp modSp mod modTransition addAnim delAnim modAnim">
        <pc:chgData name="Evan Kinchsular" userId="e8e09a6f-6243-424b-8e49-76c12e6746a5" providerId="ADAL" clId="{7103978E-DC1F-4960-8A7B-60A944857581}" dt="2024-02-25T22:26:45.691" v="1966" actId="1076"/>
        <pc:sldMkLst>
          <pc:docMk/>
          <pc:sldMk cId="2006938198" sldId="307"/>
        </pc:sldMkLst>
        <pc:spChg chg="mod">
          <ac:chgData name="Evan Kinchsular" userId="e8e09a6f-6243-424b-8e49-76c12e6746a5" providerId="ADAL" clId="{7103978E-DC1F-4960-8A7B-60A944857581}" dt="2024-02-25T20:17:24.973" v="1345" actId="20577"/>
          <ac:spMkLst>
            <pc:docMk/>
            <pc:sldMk cId="2006938198" sldId="307"/>
            <ac:spMk id="2" creationId="{986D28D3-E2B6-0CD5-1061-C163A248DDAB}"/>
          </ac:spMkLst>
        </pc:spChg>
        <pc:spChg chg="mod">
          <ac:chgData name="Evan Kinchsular" userId="e8e09a6f-6243-424b-8e49-76c12e6746a5" providerId="ADAL" clId="{7103978E-DC1F-4960-8A7B-60A944857581}" dt="2024-02-25T20:15:25.638" v="1317" actId="255"/>
          <ac:spMkLst>
            <pc:docMk/>
            <pc:sldMk cId="2006938198" sldId="307"/>
            <ac:spMk id="3" creationId="{5961A27D-BAD1-F1F3-7177-D2F5620EDD02}"/>
          </ac:spMkLst>
        </pc:spChg>
        <pc:spChg chg="del">
          <ac:chgData name="Evan Kinchsular" userId="e8e09a6f-6243-424b-8e49-76c12e6746a5" providerId="ADAL" clId="{7103978E-DC1F-4960-8A7B-60A944857581}" dt="2024-02-25T20:14:47.086" v="1309" actId="478"/>
          <ac:spMkLst>
            <pc:docMk/>
            <pc:sldMk cId="2006938198" sldId="307"/>
            <ac:spMk id="23" creationId="{AA92BA0F-4A18-55DD-EAE9-A47BADD49B4B}"/>
          </ac:spMkLst>
        </pc:spChg>
        <pc:spChg chg="del">
          <ac:chgData name="Evan Kinchsular" userId="e8e09a6f-6243-424b-8e49-76c12e6746a5" providerId="ADAL" clId="{7103978E-DC1F-4960-8A7B-60A944857581}" dt="2024-02-25T20:14:47.550" v="1310" actId="478"/>
          <ac:spMkLst>
            <pc:docMk/>
            <pc:sldMk cId="2006938198" sldId="307"/>
            <ac:spMk id="24" creationId="{352B81BB-7A66-1631-D7E4-8829A6D29E38}"/>
          </ac:spMkLst>
        </pc:spChg>
        <pc:graphicFrameChg chg="add del mod modGraphic">
          <ac:chgData name="Evan Kinchsular" userId="e8e09a6f-6243-424b-8e49-76c12e6746a5" providerId="ADAL" clId="{7103978E-DC1F-4960-8A7B-60A944857581}" dt="2024-02-25T20:16:47.341" v="1335" actId="478"/>
          <ac:graphicFrameMkLst>
            <pc:docMk/>
            <pc:sldMk cId="2006938198" sldId="307"/>
            <ac:graphicFrameMk id="4" creationId="{9DDFF424-40AE-0B77-5511-4C989D2DE65D}"/>
          </ac:graphicFrameMkLst>
        </pc:graphicFrameChg>
        <pc:graphicFrameChg chg="add del mod modGraphic">
          <ac:chgData name="Evan Kinchsular" userId="e8e09a6f-6243-424b-8e49-76c12e6746a5" providerId="ADAL" clId="{7103978E-DC1F-4960-8A7B-60A944857581}" dt="2024-02-25T20:16:49.094" v="1336" actId="478"/>
          <ac:graphicFrameMkLst>
            <pc:docMk/>
            <pc:sldMk cId="2006938198" sldId="307"/>
            <ac:graphicFrameMk id="5" creationId="{3B0926D8-F39F-544B-78A4-C2C18ACD7F6B}"/>
          </ac:graphicFrameMkLst>
        </pc:graphicFrameChg>
        <pc:graphicFrameChg chg="mod">
          <ac:chgData name="Evan Kinchsular" userId="e8e09a6f-6243-424b-8e49-76c12e6746a5" providerId="ADAL" clId="{7103978E-DC1F-4960-8A7B-60A944857581}" dt="2024-02-25T22:26:37.940" v="1964" actId="1076"/>
          <ac:graphicFrameMkLst>
            <pc:docMk/>
            <pc:sldMk cId="2006938198" sldId="307"/>
            <ac:graphicFrameMk id="5" creationId="{B6DB8300-E647-A19C-0316-FE5C862E4253}"/>
          </ac:graphicFrameMkLst>
        </pc:graphicFrameChg>
        <pc:graphicFrameChg chg="mod modGraphic">
          <ac:chgData name="Evan Kinchsular" userId="e8e09a6f-6243-424b-8e49-76c12e6746a5" providerId="ADAL" clId="{7103978E-DC1F-4960-8A7B-60A944857581}" dt="2024-02-25T20:20:17.499" v="1370" actId="207"/>
          <ac:graphicFrameMkLst>
            <pc:docMk/>
            <pc:sldMk cId="2006938198" sldId="307"/>
            <ac:graphicFrameMk id="7" creationId="{D20A3BE5-3427-5234-93A8-B3A6C4B3450C}"/>
          </ac:graphicFrameMkLst>
        </pc:graphicFrameChg>
        <pc:graphicFrameChg chg="add del mod modGraphic">
          <ac:chgData name="Evan Kinchsular" userId="e8e09a6f-6243-424b-8e49-76c12e6746a5" providerId="ADAL" clId="{7103978E-DC1F-4960-8A7B-60A944857581}" dt="2024-02-25T20:16:50.886" v="1337" actId="478"/>
          <ac:graphicFrameMkLst>
            <pc:docMk/>
            <pc:sldMk cId="2006938198" sldId="307"/>
            <ac:graphicFrameMk id="8" creationId="{CEB68652-2413-A6D5-21BF-62DE58DA2888}"/>
          </ac:graphicFrameMkLst>
        </pc:graphicFrameChg>
        <pc:graphicFrameChg chg="add del mod">
          <ac:chgData name="Evan Kinchsular" userId="e8e09a6f-6243-424b-8e49-76c12e6746a5" providerId="ADAL" clId="{7103978E-DC1F-4960-8A7B-60A944857581}" dt="2024-02-25T20:20:25.949" v="1371" actId="478"/>
          <ac:graphicFrameMkLst>
            <pc:docMk/>
            <pc:sldMk cId="2006938198" sldId="307"/>
            <ac:graphicFrameMk id="10" creationId="{4F28661F-4C57-F432-20CD-8866B71BB4C2}"/>
          </ac:graphicFrameMkLst>
        </pc:graphicFrameChg>
        <pc:graphicFrameChg chg="add del mod">
          <ac:chgData name="Evan Kinchsular" userId="e8e09a6f-6243-424b-8e49-76c12e6746a5" providerId="ADAL" clId="{7103978E-DC1F-4960-8A7B-60A944857581}" dt="2024-02-25T20:20:27.093" v="1372" actId="478"/>
          <ac:graphicFrameMkLst>
            <pc:docMk/>
            <pc:sldMk cId="2006938198" sldId="307"/>
            <ac:graphicFrameMk id="12" creationId="{6C3F990F-5DAF-D248-7FEE-D4EA871AF5EF}"/>
          </ac:graphicFrameMkLst>
        </pc:graphicFrameChg>
        <pc:graphicFrameChg chg="add del mod modGraphic">
          <ac:chgData name="Evan Kinchsular" userId="e8e09a6f-6243-424b-8e49-76c12e6746a5" providerId="ADAL" clId="{7103978E-DC1F-4960-8A7B-60A944857581}" dt="2024-02-25T20:20:29.085" v="1373" actId="478"/>
          <ac:graphicFrameMkLst>
            <pc:docMk/>
            <pc:sldMk cId="2006938198" sldId="307"/>
            <ac:graphicFrameMk id="14" creationId="{99371D8E-A47A-006A-5F64-E10D8B5F676E}"/>
          </ac:graphicFrameMkLst>
        </pc:graphicFrameChg>
        <pc:graphicFrameChg chg="add del mod modGraphic">
          <ac:chgData name="Evan Kinchsular" userId="e8e09a6f-6243-424b-8e49-76c12e6746a5" providerId="ADAL" clId="{7103978E-DC1F-4960-8A7B-60A944857581}" dt="2024-02-25T20:21:19.127" v="1381" actId="21"/>
          <ac:graphicFrameMkLst>
            <pc:docMk/>
            <pc:sldMk cId="2006938198" sldId="307"/>
            <ac:graphicFrameMk id="16" creationId="{ED63E5E1-CBA6-B437-7AFA-C3D85872156C}"/>
          </ac:graphicFrameMkLst>
        </pc:graphicFrameChg>
        <pc:graphicFrameChg chg="add mod">
          <ac:chgData name="Evan Kinchsular" userId="e8e09a6f-6243-424b-8e49-76c12e6746a5" providerId="ADAL" clId="{7103978E-DC1F-4960-8A7B-60A944857581}" dt="2024-02-25T20:21:04.205" v="1380" actId="1076"/>
          <ac:graphicFrameMkLst>
            <pc:docMk/>
            <pc:sldMk cId="2006938198" sldId="307"/>
            <ac:graphicFrameMk id="17" creationId="{62309261-9CC8-2378-1AEE-E44C861124E9}"/>
          </ac:graphicFrameMkLst>
        </pc:graphicFrameChg>
        <pc:graphicFrameChg chg="add mod">
          <ac:chgData name="Evan Kinchsular" userId="e8e09a6f-6243-424b-8e49-76c12e6746a5" providerId="ADAL" clId="{7103978E-DC1F-4960-8A7B-60A944857581}" dt="2024-02-25T22:26:45.691" v="1966" actId="1076"/>
          <ac:graphicFrameMkLst>
            <pc:docMk/>
            <pc:sldMk cId="2006938198" sldId="307"/>
            <ac:graphicFrameMk id="18" creationId="{73506F6E-2E64-0201-4653-1DD2888E59D5}"/>
          </ac:graphicFrameMkLst>
        </pc:graphicFrameChg>
        <pc:graphicFrameChg chg="add mod modGraphic">
          <ac:chgData name="Evan Kinchsular" userId="e8e09a6f-6243-424b-8e49-76c12e6746a5" providerId="ADAL" clId="{7103978E-DC1F-4960-8A7B-60A944857581}" dt="2024-02-25T22:26:40.740" v="1965" actId="1076"/>
          <ac:graphicFrameMkLst>
            <pc:docMk/>
            <pc:sldMk cId="2006938198" sldId="307"/>
            <ac:graphicFrameMk id="19" creationId="{4778CA6A-D216-C330-AED0-03CB951A5E1A}"/>
          </ac:graphicFrameMkLst>
        </pc:graphicFrameChg>
        <pc:graphicFrameChg chg="del">
          <ac:chgData name="Evan Kinchsular" userId="e8e09a6f-6243-424b-8e49-76c12e6746a5" providerId="ADAL" clId="{7103978E-DC1F-4960-8A7B-60A944857581}" dt="2024-02-25T20:14:45.056" v="1307" actId="478"/>
          <ac:graphicFrameMkLst>
            <pc:docMk/>
            <pc:sldMk cId="2006938198" sldId="307"/>
            <ac:graphicFrameMk id="20" creationId="{ABA00FA6-1737-1EDA-798A-A3C7E9E7804F}"/>
          </ac:graphicFrameMkLst>
        </pc:graphicFrameChg>
        <pc:graphicFrameChg chg="del">
          <ac:chgData name="Evan Kinchsular" userId="e8e09a6f-6243-424b-8e49-76c12e6746a5" providerId="ADAL" clId="{7103978E-DC1F-4960-8A7B-60A944857581}" dt="2024-02-25T20:14:46.221" v="1308" actId="478"/>
          <ac:graphicFrameMkLst>
            <pc:docMk/>
            <pc:sldMk cId="2006938198" sldId="307"/>
            <ac:graphicFrameMk id="21" creationId="{DEA3A96B-51BB-984F-00CD-7E0C01334EC6}"/>
          </ac:graphicFrameMkLst>
        </pc:graphicFrameChg>
        <pc:graphicFrameChg chg="del">
          <ac:chgData name="Evan Kinchsular" userId="e8e09a6f-6243-424b-8e49-76c12e6746a5" providerId="ADAL" clId="{7103978E-DC1F-4960-8A7B-60A944857581}" dt="2024-02-25T20:15:09.198" v="1314" actId="478"/>
          <ac:graphicFrameMkLst>
            <pc:docMk/>
            <pc:sldMk cId="2006938198" sldId="307"/>
            <ac:graphicFrameMk id="22" creationId="{CB76387F-E82F-45D0-7EFF-6D711FE23FB3}"/>
          </ac:graphicFrameMkLst>
        </pc:graphicFrameChg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770972464" sldId="309"/>
        </pc:sldMkLst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1730133800" sldId="310"/>
        </pc:sldMkLst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3993605661" sldId="311"/>
        </pc:sldMkLst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2944933699" sldId="312"/>
        </pc:sldMkLst>
      </pc:sldChg>
      <pc:sldChg chg="addSp delSp modSp mod modTransition delAnim modAnim">
        <pc:chgData name="Evan Kinchsular" userId="e8e09a6f-6243-424b-8e49-76c12e6746a5" providerId="ADAL" clId="{7103978E-DC1F-4960-8A7B-60A944857581}" dt="2024-02-25T21:47:44.398" v="1852"/>
        <pc:sldMkLst>
          <pc:docMk/>
          <pc:sldMk cId="860515914" sldId="314"/>
        </pc:sldMkLst>
        <pc:spChg chg="del">
          <ac:chgData name="Evan Kinchsular" userId="e8e09a6f-6243-424b-8e49-76c12e6746a5" providerId="ADAL" clId="{7103978E-DC1F-4960-8A7B-60A944857581}" dt="2024-02-25T20:17:32.206" v="1347" actId="478"/>
          <ac:spMkLst>
            <pc:docMk/>
            <pc:sldMk cId="860515914" sldId="314"/>
            <ac:spMk id="7" creationId="{62306980-879F-0928-A0FE-27A64F976A15}"/>
          </ac:spMkLst>
        </pc:spChg>
        <pc:graphicFrameChg chg="add mod modGraphic">
          <ac:chgData name="Evan Kinchsular" userId="e8e09a6f-6243-424b-8e49-76c12e6746a5" providerId="ADAL" clId="{7103978E-DC1F-4960-8A7B-60A944857581}" dt="2024-02-25T20:21:48.213" v="1387" actId="207"/>
          <ac:graphicFrameMkLst>
            <pc:docMk/>
            <pc:sldMk cId="860515914" sldId="314"/>
            <ac:graphicFrameMk id="4" creationId="{2497D492-BD2B-133A-3AAD-F413A58AD4AB}"/>
          </ac:graphicFrameMkLst>
        </pc:graphicFrameChg>
        <pc:graphicFrameChg chg="del">
          <ac:chgData name="Evan Kinchsular" userId="e8e09a6f-6243-424b-8e49-76c12e6746a5" providerId="ADAL" clId="{7103978E-DC1F-4960-8A7B-60A944857581}" dt="2024-02-25T20:17:30.877" v="1346" actId="478"/>
          <ac:graphicFrameMkLst>
            <pc:docMk/>
            <pc:sldMk cId="860515914" sldId="314"/>
            <ac:graphicFrameMk id="5" creationId="{98AD42FD-6433-1417-EE6E-326C12903B67}"/>
          </ac:graphicFrameMkLst>
        </pc:graphicFrameChg>
        <pc:graphicFrameChg chg="add del mod">
          <ac:chgData name="Evan Kinchsular" userId="e8e09a6f-6243-424b-8e49-76c12e6746a5" providerId="ADAL" clId="{7103978E-DC1F-4960-8A7B-60A944857581}" dt="2024-02-25T20:21:54.236" v="1388" actId="478"/>
          <ac:graphicFrameMkLst>
            <pc:docMk/>
            <pc:sldMk cId="860515914" sldId="314"/>
            <ac:graphicFrameMk id="16" creationId="{ED63E5E1-CBA6-B437-7AFA-C3D85872156C}"/>
          </ac:graphicFrameMkLst>
        </pc:graphicFrameChg>
      </pc:sldChg>
      <pc:sldChg chg="addSp delSp modSp mod modTransition setBg">
        <pc:chgData name="Evan Kinchsular" userId="e8e09a6f-6243-424b-8e49-76c12e6746a5" providerId="ADAL" clId="{7103978E-DC1F-4960-8A7B-60A944857581}" dt="2024-02-25T21:47:44.398" v="1852"/>
        <pc:sldMkLst>
          <pc:docMk/>
          <pc:sldMk cId="3803224131" sldId="316"/>
        </pc:sldMkLst>
        <pc:spChg chg="mod ord">
          <ac:chgData name="Evan Kinchsular" userId="e8e09a6f-6243-424b-8e49-76c12e6746a5" providerId="ADAL" clId="{7103978E-DC1F-4960-8A7B-60A944857581}" dt="2024-02-25T21:28:44.682" v="1776" actId="26606"/>
          <ac:spMkLst>
            <pc:docMk/>
            <pc:sldMk cId="3803224131" sldId="316"/>
            <ac:spMk id="8" creationId="{2F7BF50B-ABCF-11DB-5118-2ACC6510654A}"/>
          </ac:spMkLst>
        </pc:spChg>
        <pc:spChg chg="add del">
          <ac:chgData name="Evan Kinchsular" userId="e8e09a6f-6243-424b-8e49-76c12e6746a5" providerId="ADAL" clId="{7103978E-DC1F-4960-8A7B-60A944857581}" dt="2024-02-25T21:28:44.682" v="1776" actId="26606"/>
          <ac:spMkLst>
            <pc:docMk/>
            <pc:sldMk cId="3803224131" sldId="316"/>
            <ac:spMk id="33" creationId="{522A94E1-AEBD-4286-BFF8-0711E4CD3E3B}"/>
          </ac:spMkLst>
        </pc:spChg>
        <pc:spChg chg="add del">
          <ac:chgData name="Evan Kinchsular" userId="e8e09a6f-6243-424b-8e49-76c12e6746a5" providerId="ADAL" clId="{7103978E-DC1F-4960-8A7B-60A944857581}" dt="2024-02-25T21:28:44.682" v="1776" actId="26606"/>
          <ac:spMkLst>
            <pc:docMk/>
            <pc:sldMk cId="3803224131" sldId="316"/>
            <ac:spMk id="41" creationId="{02D44074-0B69-4F0C-A7B3-5645CE40D8E3}"/>
          </ac:spMkLst>
        </pc:spChg>
        <pc:picChg chg="mod">
          <ac:chgData name="Evan Kinchsular" userId="e8e09a6f-6243-424b-8e49-76c12e6746a5" providerId="ADAL" clId="{7103978E-DC1F-4960-8A7B-60A944857581}" dt="2024-02-25T21:30:00.011" v="1799" actId="1076"/>
          <ac:picMkLst>
            <pc:docMk/>
            <pc:sldMk cId="3803224131" sldId="316"/>
            <ac:picMk id="2" creationId="{2BD826B5-982E-7D1F-19B4-C73D809E3115}"/>
          </ac:picMkLst>
        </pc:picChg>
        <pc:picChg chg="mod ord">
          <ac:chgData name="Evan Kinchsular" userId="e8e09a6f-6243-424b-8e49-76c12e6746a5" providerId="ADAL" clId="{7103978E-DC1F-4960-8A7B-60A944857581}" dt="2024-02-25T21:28:47.127" v="1779" actId="14100"/>
          <ac:picMkLst>
            <pc:docMk/>
            <pc:sldMk cId="3803224131" sldId="316"/>
            <ac:picMk id="4" creationId="{7E13A6DC-8224-88AE-B2E2-4CCD2D8BB363}"/>
          </ac:picMkLst>
        </pc:picChg>
        <pc:picChg chg="mod modCrop">
          <ac:chgData name="Evan Kinchsular" userId="e8e09a6f-6243-424b-8e49-76c12e6746a5" providerId="ADAL" clId="{7103978E-DC1F-4960-8A7B-60A944857581}" dt="2024-02-25T21:30:00.544" v="1800" actId="1076"/>
          <ac:picMkLst>
            <pc:docMk/>
            <pc:sldMk cId="3803224131" sldId="316"/>
            <ac:picMk id="6" creationId="{1C563D02-CAE5-470E-4C8C-8342C696F2D5}"/>
          </ac:picMkLst>
        </pc:picChg>
        <pc:picChg chg="mod">
          <ac:chgData name="Evan Kinchsular" userId="e8e09a6f-6243-424b-8e49-76c12e6746a5" providerId="ADAL" clId="{7103978E-DC1F-4960-8A7B-60A944857581}" dt="2024-02-25T21:29:02.089" v="1784" actId="1076"/>
          <ac:picMkLst>
            <pc:docMk/>
            <pc:sldMk cId="3803224131" sldId="316"/>
            <ac:picMk id="22" creationId="{E3C437A6-303B-669D-1ABF-B4925E9DC892}"/>
          </ac:picMkLst>
        </pc:picChg>
        <pc:picChg chg="add mod">
          <ac:chgData name="Evan Kinchsular" userId="e8e09a6f-6243-424b-8e49-76c12e6746a5" providerId="ADAL" clId="{7103978E-DC1F-4960-8A7B-60A944857581}" dt="2024-02-25T19:06:55.390" v="836" actId="14100"/>
          <ac:picMkLst>
            <pc:docMk/>
            <pc:sldMk cId="3803224131" sldId="316"/>
            <ac:picMk id="5122" creationId="{1992153F-9209-13D0-BB55-3E900685825F}"/>
          </ac:picMkLst>
        </pc:picChg>
        <pc:picChg chg="add mod">
          <ac:chgData name="Evan Kinchsular" userId="e8e09a6f-6243-424b-8e49-76c12e6746a5" providerId="ADAL" clId="{7103978E-DC1F-4960-8A7B-60A944857581}" dt="2024-02-25T21:29:02.089" v="1784" actId="1076"/>
          <ac:picMkLst>
            <pc:docMk/>
            <pc:sldMk cId="3803224131" sldId="316"/>
            <ac:picMk id="5124" creationId="{55A501D6-4C59-32BC-8E76-20BE9955A4E4}"/>
          </ac:picMkLst>
        </pc:picChg>
        <pc:picChg chg="add mod">
          <ac:chgData name="Evan Kinchsular" userId="e8e09a6f-6243-424b-8e49-76c12e6746a5" providerId="ADAL" clId="{7103978E-DC1F-4960-8A7B-60A944857581}" dt="2024-02-25T21:30:02.549" v="1803" actId="14100"/>
          <ac:picMkLst>
            <pc:docMk/>
            <pc:sldMk cId="3803224131" sldId="316"/>
            <ac:picMk id="5126" creationId="{172A24BF-F5BB-6C3A-420A-D5CF55402750}"/>
          </ac:picMkLst>
        </pc:picChg>
      </pc:sldChg>
      <pc:sldChg chg="addSp delSp 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3015714729" sldId="317"/>
        </pc:sldMkLst>
        <pc:spChg chg="add del mod">
          <ac:chgData name="Evan Kinchsular" userId="e8e09a6f-6243-424b-8e49-76c12e6746a5" providerId="ADAL" clId="{7103978E-DC1F-4960-8A7B-60A944857581}" dt="2024-02-25T20:07:29.230" v="1295" actId="478"/>
          <ac:spMkLst>
            <pc:docMk/>
            <pc:sldMk cId="3015714729" sldId="317"/>
            <ac:spMk id="5" creationId="{F14006F4-93A9-7FBA-FBB8-610A30590C1F}"/>
          </ac:spMkLst>
        </pc:spChg>
        <pc:graphicFrameChg chg="add del mod">
          <ac:chgData name="Evan Kinchsular" userId="e8e09a6f-6243-424b-8e49-76c12e6746a5" providerId="ADAL" clId="{7103978E-DC1F-4960-8A7B-60A944857581}" dt="2024-02-25T20:22:34.788" v="1396" actId="478"/>
          <ac:graphicFrameMkLst>
            <pc:docMk/>
            <pc:sldMk cId="3015714729" sldId="317"/>
            <ac:graphicFrameMk id="6" creationId="{36AFDF68-D8EB-600C-A344-285BA95AA1D0}"/>
          </ac:graphicFrameMkLst>
        </pc:graphicFrameChg>
        <pc:graphicFrameChg chg="add mod">
          <ac:chgData name="Evan Kinchsular" userId="e8e09a6f-6243-424b-8e49-76c12e6746a5" providerId="ADAL" clId="{7103978E-DC1F-4960-8A7B-60A944857581}" dt="2024-02-25T20:22:34.970" v="1397"/>
          <ac:graphicFrameMkLst>
            <pc:docMk/>
            <pc:sldMk cId="3015714729" sldId="317"/>
            <ac:graphicFrameMk id="7" creationId="{B5C55B32-CA4D-217C-A684-0D70B9A3574B}"/>
          </ac:graphicFrameMkLst>
        </pc:graphicFrameChg>
        <pc:picChg chg="del">
          <ac:chgData name="Evan Kinchsular" userId="e8e09a6f-6243-424b-8e49-76c12e6746a5" providerId="ADAL" clId="{7103978E-DC1F-4960-8A7B-60A944857581}" dt="2024-02-25T20:07:25.864" v="1294" actId="478"/>
          <ac:picMkLst>
            <pc:docMk/>
            <pc:sldMk cId="3015714729" sldId="317"/>
            <ac:picMk id="4" creationId="{5A6D4E18-6266-F2AC-49AD-528C756B5303}"/>
          </ac:picMkLst>
        </pc:picChg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2823562924" sldId="319"/>
        </pc:sldMkLst>
      </pc:sldChg>
      <pc:sldChg chg="addSp delSp 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3292603984" sldId="321"/>
        </pc:sldMkLst>
        <pc:spChg chg="add del mod">
          <ac:chgData name="Evan Kinchsular" userId="e8e09a6f-6243-424b-8e49-76c12e6746a5" providerId="ADAL" clId="{7103978E-DC1F-4960-8A7B-60A944857581}" dt="2024-02-25T20:07:41.899" v="1299" actId="478"/>
          <ac:spMkLst>
            <pc:docMk/>
            <pc:sldMk cId="3292603984" sldId="321"/>
            <ac:spMk id="5" creationId="{470532D4-00B7-2927-D1E7-5C42EAB4906D}"/>
          </ac:spMkLst>
        </pc:spChg>
        <pc:graphicFrameChg chg="add del mod">
          <ac:chgData name="Evan Kinchsular" userId="e8e09a6f-6243-424b-8e49-76c12e6746a5" providerId="ADAL" clId="{7103978E-DC1F-4960-8A7B-60A944857581}" dt="2024-02-25T20:22:38.936" v="1398" actId="478"/>
          <ac:graphicFrameMkLst>
            <pc:docMk/>
            <pc:sldMk cId="3292603984" sldId="321"/>
            <ac:graphicFrameMk id="6" creationId="{BAE048F9-39C6-2A8A-5D57-09A32B5841E8}"/>
          </ac:graphicFrameMkLst>
        </pc:graphicFrameChg>
        <pc:graphicFrameChg chg="add mod">
          <ac:chgData name="Evan Kinchsular" userId="e8e09a6f-6243-424b-8e49-76c12e6746a5" providerId="ADAL" clId="{7103978E-DC1F-4960-8A7B-60A944857581}" dt="2024-02-25T20:22:39.081" v="1399"/>
          <ac:graphicFrameMkLst>
            <pc:docMk/>
            <pc:sldMk cId="3292603984" sldId="321"/>
            <ac:graphicFrameMk id="7" creationId="{5B80AE80-4722-4DDF-786C-0A7FD7742CF6}"/>
          </ac:graphicFrameMkLst>
        </pc:graphicFrameChg>
        <pc:picChg chg="del">
          <ac:chgData name="Evan Kinchsular" userId="e8e09a6f-6243-424b-8e49-76c12e6746a5" providerId="ADAL" clId="{7103978E-DC1F-4960-8A7B-60A944857581}" dt="2024-02-25T20:07:37.928" v="1297" actId="478"/>
          <ac:picMkLst>
            <pc:docMk/>
            <pc:sldMk cId="3292603984" sldId="321"/>
            <ac:picMk id="4" creationId="{5A6D4E18-6266-F2AC-49AD-528C756B5303}"/>
          </ac:picMkLst>
        </pc:picChg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1488739749" sldId="322"/>
        </pc:sldMkLst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1525141163" sldId="323"/>
        </pc:sldMkLst>
      </pc:sldChg>
      <pc:sldChg chg="modSp mod modTransition">
        <pc:chgData name="Evan Kinchsular" userId="e8e09a6f-6243-424b-8e49-76c12e6746a5" providerId="ADAL" clId="{7103978E-DC1F-4960-8A7B-60A944857581}" dt="2024-02-25T22:23:25.793" v="1943" actId="255"/>
        <pc:sldMkLst>
          <pc:docMk/>
          <pc:sldMk cId="3068027706" sldId="324"/>
        </pc:sldMkLst>
        <pc:spChg chg="mod">
          <ac:chgData name="Evan Kinchsular" userId="e8e09a6f-6243-424b-8e49-76c12e6746a5" providerId="ADAL" clId="{7103978E-DC1F-4960-8A7B-60A944857581}" dt="2024-02-25T22:23:25.793" v="1943" actId="255"/>
          <ac:spMkLst>
            <pc:docMk/>
            <pc:sldMk cId="3068027706" sldId="324"/>
            <ac:spMk id="29" creationId="{D5288F5F-C08A-EBA3-6C94-AC190D6D2743}"/>
          </ac:spMkLst>
        </pc:spChg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777620715" sldId="325"/>
        </pc:sldMkLst>
      </pc:sldChg>
      <pc:sldChg chg="modTransition">
        <pc:chgData name="Evan Kinchsular" userId="e8e09a6f-6243-424b-8e49-76c12e6746a5" providerId="ADAL" clId="{7103978E-DC1F-4960-8A7B-60A944857581}" dt="2024-02-25T21:47:44.398" v="1852"/>
        <pc:sldMkLst>
          <pc:docMk/>
          <pc:sldMk cId="1983269246" sldId="326"/>
        </pc:sldMkLst>
      </pc:sldChg>
      <pc:sldChg chg="addSp delSp modSp mod modTransition modAnim">
        <pc:chgData name="Evan Kinchsular" userId="e8e09a6f-6243-424b-8e49-76c12e6746a5" providerId="ADAL" clId="{7103978E-DC1F-4960-8A7B-60A944857581}" dt="2024-02-25T22:25:07.841" v="1955" actId="255"/>
        <pc:sldMkLst>
          <pc:docMk/>
          <pc:sldMk cId="2124595716" sldId="327"/>
        </pc:sldMkLst>
        <pc:spChg chg="del mod">
          <ac:chgData name="Evan Kinchsular" userId="e8e09a6f-6243-424b-8e49-76c12e6746a5" providerId="ADAL" clId="{7103978E-DC1F-4960-8A7B-60A944857581}" dt="2024-02-25T17:19:18.027" v="27" actId="478"/>
          <ac:spMkLst>
            <pc:docMk/>
            <pc:sldMk cId="2124595716" sldId="327"/>
            <ac:spMk id="2" creationId="{DD1B495E-422F-06F0-0F7F-E871C650D9B1}"/>
          </ac:spMkLst>
        </pc:spChg>
        <pc:spChg chg="mod ord">
          <ac:chgData name="Evan Kinchsular" userId="e8e09a6f-6243-424b-8e49-76c12e6746a5" providerId="ADAL" clId="{7103978E-DC1F-4960-8A7B-60A944857581}" dt="2024-02-25T21:58:02.315" v="1901" actId="2711"/>
          <ac:spMkLst>
            <pc:docMk/>
            <pc:sldMk cId="2124595716" sldId="327"/>
            <ac:spMk id="3" creationId="{B1D57822-FCBA-7E5D-3E71-E80C0D075D0F}"/>
          </ac:spMkLst>
        </pc:spChg>
        <pc:spChg chg="add del mod">
          <ac:chgData name="Evan Kinchsular" userId="e8e09a6f-6243-424b-8e49-76c12e6746a5" providerId="ADAL" clId="{7103978E-DC1F-4960-8A7B-60A944857581}" dt="2024-02-25T17:20:08.091" v="54" actId="478"/>
          <ac:spMkLst>
            <pc:docMk/>
            <pc:sldMk cId="2124595716" sldId="327"/>
            <ac:spMk id="4" creationId="{36E840AD-2701-33BB-54B1-B1009704326E}"/>
          </ac:spMkLst>
        </pc:spChg>
        <pc:spChg chg="add mod">
          <ac:chgData name="Evan Kinchsular" userId="e8e09a6f-6243-424b-8e49-76c12e6746a5" providerId="ADAL" clId="{7103978E-DC1F-4960-8A7B-60A944857581}" dt="2024-02-25T20:41:15.201" v="1504" actId="20577"/>
          <ac:spMkLst>
            <pc:docMk/>
            <pc:sldMk cId="2124595716" sldId="327"/>
            <ac:spMk id="5" creationId="{D06B5621-BF9A-2114-4722-5ADE62F3A592}"/>
          </ac:spMkLst>
        </pc:spChg>
        <pc:spChg chg="add mod">
          <ac:chgData name="Evan Kinchsular" userId="e8e09a6f-6243-424b-8e49-76c12e6746a5" providerId="ADAL" clId="{7103978E-DC1F-4960-8A7B-60A944857581}" dt="2024-02-25T22:25:07.841" v="1955" actId="255"/>
          <ac:spMkLst>
            <pc:docMk/>
            <pc:sldMk cId="2124595716" sldId="327"/>
            <ac:spMk id="7" creationId="{90212E37-AA87-4221-4039-85C9C496D3B4}"/>
          </ac:spMkLst>
        </pc:spChg>
        <pc:spChg chg="add del">
          <ac:chgData name="Evan Kinchsular" userId="e8e09a6f-6243-424b-8e49-76c12e6746a5" providerId="ADAL" clId="{7103978E-DC1F-4960-8A7B-60A944857581}" dt="2024-02-25T17:20:56.006" v="63" actId="26606"/>
          <ac:spMkLst>
            <pc:docMk/>
            <pc:sldMk cId="2124595716" sldId="327"/>
            <ac:spMk id="53" creationId="{34D85B6A-FF18-4EFD-BD23-77FDE89EC5A0}"/>
          </ac:spMkLst>
        </pc:spChg>
        <pc:spChg chg="add del">
          <ac:chgData name="Evan Kinchsular" userId="e8e09a6f-6243-424b-8e49-76c12e6746a5" providerId="ADAL" clId="{7103978E-DC1F-4960-8A7B-60A944857581}" dt="2024-02-25T17:20:56.006" v="63" actId="26606"/>
          <ac:spMkLst>
            <pc:docMk/>
            <pc:sldMk cId="2124595716" sldId="327"/>
            <ac:spMk id="55" creationId="{E8AAB596-4870-4D7C-9F51-06F1F7367CCD}"/>
          </ac:spMkLst>
        </pc:spChg>
        <pc:spChg chg="add del">
          <ac:chgData name="Evan Kinchsular" userId="e8e09a6f-6243-424b-8e49-76c12e6746a5" providerId="ADAL" clId="{7103978E-DC1F-4960-8A7B-60A944857581}" dt="2024-02-25T17:20:42.706" v="62" actId="26606"/>
          <ac:spMkLst>
            <pc:docMk/>
            <pc:sldMk cId="2124595716" sldId="327"/>
            <ac:spMk id="1038" creationId="{B3F59054-3394-4D87-8BD0-A28DCD47F1BC}"/>
          </ac:spMkLst>
        </pc:spChg>
        <pc:spChg chg="add del">
          <ac:chgData name="Evan Kinchsular" userId="e8e09a6f-6243-424b-8e49-76c12e6746a5" providerId="ADAL" clId="{7103978E-DC1F-4960-8A7B-60A944857581}" dt="2024-02-25T17:20:42.706" v="62" actId="26606"/>
          <ac:spMkLst>
            <pc:docMk/>
            <pc:sldMk cId="2124595716" sldId="327"/>
            <ac:spMk id="1039" creationId="{2FE0ABA9-CAF1-4816-837D-5F28AAA08E0A}"/>
          </ac:spMkLst>
        </pc:spChg>
        <pc:spChg chg="add del">
          <ac:chgData name="Evan Kinchsular" userId="e8e09a6f-6243-424b-8e49-76c12e6746a5" providerId="ADAL" clId="{7103978E-DC1F-4960-8A7B-60A944857581}" dt="2024-02-25T17:20:42.706" v="62" actId="26606"/>
          <ac:spMkLst>
            <pc:docMk/>
            <pc:sldMk cId="2124595716" sldId="327"/>
            <ac:spMk id="1040" creationId="{BC8B9C14-70F0-4F42-85FF-0DD3D5A585A5}"/>
          </ac:spMkLst>
        </pc:spChg>
        <pc:spChg chg="add del">
          <ac:chgData name="Evan Kinchsular" userId="e8e09a6f-6243-424b-8e49-76c12e6746a5" providerId="ADAL" clId="{7103978E-DC1F-4960-8A7B-60A944857581}" dt="2024-02-25T17:20:37.192" v="60" actId="26606"/>
          <ac:spMkLst>
            <pc:docMk/>
            <pc:sldMk cId="2124595716" sldId="327"/>
            <ac:spMk id="1041" creationId="{5EBC18B6-E5C3-4AD1-97A4-E6A3477A0BB9}"/>
          </ac:spMkLst>
        </pc:spChg>
        <pc:spChg chg="add">
          <ac:chgData name="Evan Kinchsular" userId="e8e09a6f-6243-424b-8e49-76c12e6746a5" providerId="ADAL" clId="{7103978E-DC1F-4960-8A7B-60A944857581}" dt="2024-02-25T17:20:56.006" v="63" actId="26606"/>
          <ac:spMkLst>
            <pc:docMk/>
            <pc:sldMk cId="2124595716" sldId="327"/>
            <ac:spMk id="1042" creationId="{34D85B6A-FF18-4EFD-BD23-77FDE89EC5A0}"/>
          </ac:spMkLst>
        </pc:spChg>
        <pc:spChg chg="add del">
          <ac:chgData name="Evan Kinchsular" userId="e8e09a6f-6243-424b-8e49-76c12e6746a5" providerId="ADAL" clId="{7103978E-DC1F-4960-8A7B-60A944857581}" dt="2024-02-25T17:20:37.192" v="60" actId="26606"/>
          <ac:spMkLst>
            <pc:docMk/>
            <pc:sldMk cId="2124595716" sldId="327"/>
            <ac:spMk id="1043" creationId="{136A4AB6-B72B-4CC6-ADCF-BE807B6C3D71}"/>
          </ac:spMkLst>
        </pc:spChg>
        <pc:spChg chg="add">
          <ac:chgData name="Evan Kinchsular" userId="e8e09a6f-6243-424b-8e49-76c12e6746a5" providerId="ADAL" clId="{7103978E-DC1F-4960-8A7B-60A944857581}" dt="2024-02-25T17:20:56.006" v="63" actId="26606"/>
          <ac:spMkLst>
            <pc:docMk/>
            <pc:sldMk cId="2124595716" sldId="327"/>
            <ac:spMk id="1044" creationId="{E8AAB596-4870-4D7C-9F51-06F1F7367CCD}"/>
          </ac:spMkLst>
        </pc:spChg>
        <pc:spChg chg="add del">
          <ac:chgData name="Evan Kinchsular" userId="e8e09a6f-6243-424b-8e49-76c12e6746a5" providerId="ADAL" clId="{7103978E-DC1F-4960-8A7B-60A944857581}" dt="2024-02-25T17:20:37.192" v="60" actId="26606"/>
          <ac:spMkLst>
            <pc:docMk/>
            <pc:sldMk cId="2124595716" sldId="327"/>
            <ac:spMk id="1045" creationId="{B35D540D-9486-4236-952A-F72DC52D79BF}"/>
          </ac:spMkLst>
        </pc:spChg>
        <pc:spChg chg="add del">
          <ac:chgData name="Evan Kinchsular" userId="e8e09a6f-6243-424b-8e49-76c12e6746a5" providerId="ADAL" clId="{7103978E-DC1F-4960-8A7B-60A944857581}" dt="2024-02-25T17:20:42.706" v="62" actId="26606"/>
          <ac:spMkLst>
            <pc:docMk/>
            <pc:sldMk cId="2124595716" sldId="327"/>
            <ac:spMk id="1047" creationId="{98DE6C44-43F8-4DE4-AB81-66853FFEA09A}"/>
          </ac:spMkLst>
        </pc:spChg>
        <pc:spChg chg="add del">
          <ac:chgData name="Evan Kinchsular" userId="e8e09a6f-6243-424b-8e49-76c12e6746a5" providerId="ADAL" clId="{7103978E-DC1F-4960-8A7B-60A944857581}" dt="2024-02-25T17:20:42.706" v="62" actId="26606"/>
          <ac:spMkLst>
            <pc:docMk/>
            <pc:sldMk cId="2124595716" sldId="327"/>
            <ac:spMk id="1049" creationId="{2409529B-9B56-4F10-BE4D-F934DB89E57E}"/>
          </ac:spMkLst>
        </pc:spChg>
        <pc:picChg chg="del">
          <ac:chgData name="Evan Kinchsular" userId="e8e09a6f-6243-424b-8e49-76c12e6746a5" providerId="ADAL" clId="{7103978E-DC1F-4960-8A7B-60A944857581}" dt="2024-02-25T17:16:36.807" v="3" actId="478"/>
          <ac:picMkLst>
            <pc:docMk/>
            <pc:sldMk cId="2124595716" sldId="327"/>
            <ac:picMk id="27" creationId="{2B0E3E14-AD44-CBF7-D0A0-4ECE708B69B6}"/>
          </ac:picMkLst>
        </pc:picChg>
        <pc:picChg chg="del">
          <ac:chgData name="Evan Kinchsular" userId="e8e09a6f-6243-424b-8e49-76c12e6746a5" providerId="ADAL" clId="{7103978E-DC1F-4960-8A7B-60A944857581}" dt="2024-02-25T17:16:37.956" v="5" actId="478"/>
          <ac:picMkLst>
            <pc:docMk/>
            <pc:sldMk cId="2124595716" sldId="327"/>
            <ac:picMk id="28" creationId="{7C2BA5CD-FD8A-4CE8-147D-71836A1C42BD}"/>
          </ac:picMkLst>
        </pc:picChg>
        <pc:picChg chg="del">
          <ac:chgData name="Evan Kinchsular" userId="e8e09a6f-6243-424b-8e49-76c12e6746a5" providerId="ADAL" clId="{7103978E-DC1F-4960-8A7B-60A944857581}" dt="2024-02-25T17:16:37.491" v="4" actId="478"/>
          <ac:picMkLst>
            <pc:docMk/>
            <pc:sldMk cId="2124595716" sldId="327"/>
            <ac:picMk id="32" creationId="{012C51DD-E761-D9FB-4E04-B735ABB31B08}"/>
          </ac:picMkLst>
        </pc:picChg>
        <pc:picChg chg="add mod ord">
          <ac:chgData name="Evan Kinchsular" userId="e8e09a6f-6243-424b-8e49-76c12e6746a5" providerId="ADAL" clId="{7103978E-DC1F-4960-8A7B-60A944857581}" dt="2024-02-25T17:24:13.474" v="98" actId="14826"/>
          <ac:picMkLst>
            <pc:docMk/>
            <pc:sldMk cId="2124595716" sldId="327"/>
            <ac:picMk id="1026" creationId="{5452EE4E-AA13-C95C-6FDB-38A149492167}"/>
          </ac:picMkLst>
        </pc:picChg>
        <pc:picChg chg="add del mod">
          <ac:chgData name="Evan Kinchsular" userId="e8e09a6f-6243-424b-8e49-76c12e6746a5" providerId="ADAL" clId="{7103978E-DC1F-4960-8A7B-60A944857581}" dt="2024-02-25T17:18:52.686" v="19" actId="478"/>
          <ac:picMkLst>
            <pc:docMk/>
            <pc:sldMk cId="2124595716" sldId="327"/>
            <ac:picMk id="1028" creationId="{92E42833-B0B1-078B-A8F1-D944234813CE}"/>
          </ac:picMkLst>
        </pc:picChg>
        <pc:picChg chg="add mod ord">
          <ac:chgData name="Evan Kinchsular" userId="e8e09a6f-6243-424b-8e49-76c12e6746a5" providerId="ADAL" clId="{7103978E-DC1F-4960-8A7B-60A944857581}" dt="2024-02-25T17:20:56.006" v="63" actId="26606"/>
          <ac:picMkLst>
            <pc:docMk/>
            <pc:sldMk cId="2124595716" sldId="327"/>
            <ac:picMk id="1030" creationId="{010689E2-A64C-D50A-1298-9A14598144FB}"/>
          </ac:picMkLst>
        </pc:picChg>
        <pc:picChg chg="add del mod">
          <ac:chgData name="Evan Kinchsular" userId="e8e09a6f-6243-424b-8e49-76c12e6746a5" providerId="ADAL" clId="{7103978E-DC1F-4960-8A7B-60A944857581}" dt="2024-02-25T17:18:59.174" v="21" actId="478"/>
          <ac:picMkLst>
            <pc:docMk/>
            <pc:sldMk cId="2124595716" sldId="327"/>
            <ac:picMk id="1032" creationId="{7334C6AE-6B51-9BAC-5767-72C92B2078D8}"/>
          </ac:picMkLst>
        </pc:picChg>
        <pc:picChg chg="add del mod">
          <ac:chgData name="Evan Kinchsular" userId="e8e09a6f-6243-424b-8e49-76c12e6746a5" providerId="ADAL" clId="{7103978E-DC1F-4960-8A7B-60A944857581}" dt="2024-02-25T17:19:18.027" v="27" actId="478"/>
          <ac:picMkLst>
            <pc:docMk/>
            <pc:sldMk cId="2124595716" sldId="327"/>
            <ac:picMk id="1034" creationId="{33E97B0E-58D2-A1D4-4DE0-0CA710F9102A}"/>
          </ac:picMkLst>
        </pc:picChg>
        <pc:picChg chg="add mod ord">
          <ac:chgData name="Evan Kinchsular" userId="e8e09a6f-6243-424b-8e49-76c12e6746a5" providerId="ADAL" clId="{7103978E-DC1F-4960-8A7B-60A944857581}" dt="2024-02-25T17:20:56.006" v="63" actId="26606"/>
          <ac:picMkLst>
            <pc:docMk/>
            <pc:sldMk cId="2124595716" sldId="327"/>
            <ac:picMk id="1036" creationId="{9A7CE37D-4B92-449A-54D5-808329F680E9}"/>
          </ac:picMkLst>
        </pc:picChg>
      </pc:sldChg>
      <pc:sldChg chg="delSp add del setBg delDesignElem">
        <pc:chgData name="Evan Kinchsular" userId="e8e09a6f-6243-424b-8e49-76c12e6746a5" providerId="ADAL" clId="{7103978E-DC1F-4960-8A7B-60A944857581}" dt="2024-02-25T17:57:25.536" v="117" actId="2696"/>
        <pc:sldMkLst>
          <pc:docMk/>
          <pc:sldMk cId="212954243" sldId="328"/>
        </pc:sldMkLst>
        <pc:spChg chg="del">
          <ac:chgData name="Evan Kinchsular" userId="e8e09a6f-6243-424b-8e49-76c12e6746a5" providerId="ADAL" clId="{7103978E-DC1F-4960-8A7B-60A944857581}" dt="2024-02-25T17:57:17.613" v="116"/>
          <ac:spMkLst>
            <pc:docMk/>
            <pc:sldMk cId="212954243" sldId="328"/>
            <ac:spMk id="1042" creationId="{BD6024D1-40B4-FFC3-4F9E-4CBDE6F5067E}"/>
          </ac:spMkLst>
        </pc:spChg>
        <pc:spChg chg="del">
          <ac:chgData name="Evan Kinchsular" userId="e8e09a6f-6243-424b-8e49-76c12e6746a5" providerId="ADAL" clId="{7103978E-DC1F-4960-8A7B-60A944857581}" dt="2024-02-25T17:57:17.613" v="116"/>
          <ac:spMkLst>
            <pc:docMk/>
            <pc:sldMk cId="212954243" sldId="328"/>
            <ac:spMk id="1044" creationId="{C23A2DFE-185C-D921-EA91-CA0B9C9801A1}"/>
          </ac:spMkLst>
        </pc:spChg>
      </pc:sldChg>
      <pc:sldChg chg="addSp delSp modSp mod modTransition">
        <pc:chgData name="Evan Kinchsular" userId="e8e09a6f-6243-424b-8e49-76c12e6746a5" providerId="ADAL" clId="{7103978E-DC1F-4960-8A7B-60A944857581}" dt="2024-02-25T21:58:19.628" v="1904" actId="6549"/>
        <pc:sldMkLst>
          <pc:docMk/>
          <pc:sldMk cId="1167901462" sldId="328"/>
        </pc:sldMkLst>
        <pc:spChg chg="add del mod">
          <ac:chgData name="Evan Kinchsular" userId="e8e09a6f-6243-424b-8e49-76c12e6746a5" providerId="ADAL" clId="{7103978E-DC1F-4960-8A7B-60A944857581}" dt="2024-02-25T21:58:19.628" v="1904" actId="6549"/>
          <ac:spMkLst>
            <pc:docMk/>
            <pc:sldMk cId="1167901462" sldId="328"/>
            <ac:spMk id="3" creationId="{9E8A077B-3C52-4F29-2C33-3C5AC28F03D3}"/>
          </ac:spMkLst>
        </pc:spChg>
        <pc:spChg chg="add del mod">
          <ac:chgData name="Evan Kinchsular" userId="e8e09a6f-6243-424b-8e49-76c12e6746a5" providerId="ADAL" clId="{7103978E-DC1F-4960-8A7B-60A944857581}" dt="2024-02-25T18:10:26.462" v="330" actId="478"/>
          <ac:spMkLst>
            <pc:docMk/>
            <pc:sldMk cId="1167901462" sldId="328"/>
            <ac:spMk id="4" creationId="{91E42262-0AFF-DADC-6DDF-E0135AFEBA31}"/>
          </ac:spMkLst>
        </pc:spChg>
        <pc:spChg chg="add del mod">
          <ac:chgData name="Evan Kinchsular" userId="e8e09a6f-6243-424b-8e49-76c12e6746a5" providerId="ADAL" clId="{7103978E-DC1F-4960-8A7B-60A944857581}" dt="2024-02-25T18:10:38.217" v="332" actId="478"/>
          <ac:spMkLst>
            <pc:docMk/>
            <pc:sldMk cId="1167901462" sldId="328"/>
            <ac:spMk id="5" creationId="{21C4963E-2227-8C82-0594-FE050F48DF77}"/>
          </ac:spMkLst>
        </pc:spChg>
        <pc:spChg chg="add mod">
          <ac:chgData name="Evan Kinchsular" userId="e8e09a6f-6243-424b-8e49-76c12e6746a5" providerId="ADAL" clId="{7103978E-DC1F-4960-8A7B-60A944857581}" dt="2024-02-25T18:10:19.830" v="328"/>
          <ac:spMkLst>
            <pc:docMk/>
            <pc:sldMk cId="1167901462" sldId="328"/>
            <ac:spMk id="6" creationId="{110B5D27-7C84-0F18-72BE-C002B753FEA4}"/>
          </ac:spMkLst>
        </pc:spChg>
        <pc:spChg chg="add mod">
          <ac:chgData name="Evan Kinchsular" userId="e8e09a6f-6243-424b-8e49-76c12e6746a5" providerId="ADAL" clId="{7103978E-DC1F-4960-8A7B-60A944857581}" dt="2024-02-25T18:10:19.830" v="328"/>
          <ac:spMkLst>
            <pc:docMk/>
            <pc:sldMk cId="1167901462" sldId="328"/>
            <ac:spMk id="7" creationId="{CCF32E0E-06F0-ABCC-9A27-DA700D9807C3}"/>
          </ac:spMkLst>
        </pc:spChg>
        <pc:spChg chg="add mod">
          <ac:chgData name="Evan Kinchsular" userId="e8e09a6f-6243-424b-8e49-76c12e6746a5" providerId="ADAL" clId="{7103978E-DC1F-4960-8A7B-60A944857581}" dt="2024-02-25T20:39:16.340" v="1488" actId="2711"/>
          <ac:spMkLst>
            <pc:docMk/>
            <pc:sldMk cId="1167901462" sldId="328"/>
            <ac:spMk id="8" creationId="{9F5D787B-77C9-88B7-BC06-BAC05141EAC8}"/>
          </ac:spMkLst>
        </pc:spChg>
        <pc:spChg chg="del">
          <ac:chgData name="Evan Kinchsular" userId="e8e09a6f-6243-424b-8e49-76c12e6746a5" providerId="ADAL" clId="{7103978E-DC1F-4960-8A7B-60A944857581}" dt="2024-02-25T18:06:27.887" v="300" actId="26606"/>
          <ac:spMkLst>
            <pc:docMk/>
            <pc:sldMk cId="1167901462" sldId="328"/>
            <ac:spMk id="1042" creationId="{E70B3752-A81E-9329-23F8-7B4F23B4DD7A}"/>
          </ac:spMkLst>
        </pc:spChg>
        <pc:spChg chg="del">
          <ac:chgData name="Evan Kinchsular" userId="e8e09a6f-6243-424b-8e49-76c12e6746a5" providerId="ADAL" clId="{7103978E-DC1F-4960-8A7B-60A944857581}" dt="2024-02-25T18:06:27.887" v="300" actId="26606"/>
          <ac:spMkLst>
            <pc:docMk/>
            <pc:sldMk cId="1167901462" sldId="328"/>
            <ac:spMk id="1044" creationId="{013DD1DB-AE71-97B7-617E-8CE9A290D4E3}"/>
          </ac:spMkLst>
        </pc:spChg>
        <pc:spChg chg="add">
          <ac:chgData name="Evan Kinchsular" userId="e8e09a6f-6243-424b-8e49-76c12e6746a5" providerId="ADAL" clId="{7103978E-DC1F-4960-8A7B-60A944857581}" dt="2024-02-25T18:06:27.887" v="300" actId="26606"/>
          <ac:spMkLst>
            <pc:docMk/>
            <pc:sldMk cId="1167901462" sldId="328"/>
            <ac:spMk id="2059" creationId="{D009D6D5-DAC2-4A8B-A17A-E206B9012D09}"/>
          </ac:spMkLst>
        </pc:spChg>
        <pc:graphicFrameChg chg="add mod">
          <ac:chgData name="Evan Kinchsular" userId="e8e09a6f-6243-424b-8e49-76c12e6746a5" providerId="ADAL" clId="{7103978E-DC1F-4960-8A7B-60A944857581}" dt="2024-02-25T18:24:13.474" v="337"/>
          <ac:graphicFrameMkLst>
            <pc:docMk/>
            <pc:sldMk cId="1167901462" sldId="328"/>
            <ac:graphicFrameMk id="9" creationId="{E02C287A-85B3-876C-225B-8EB2BB16EF5C}"/>
          </ac:graphicFrameMkLst>
        </pc:graphicFrameChg>
        <pc:picChg chg="del">
          <ac:chgData name="Evan Kinchsular" userId="e8e09a6f-6243-424b-8e49-76c12e6746a5" providerId="ADAL" clId="{7103978E-DC1F-4960-8A7B-60A944857581}" dt="2024-02-25T18:01:32.038" v="287" actId="478"/>
          <ac:picMkLst>
            <pc:docMk/>
            <pc:sldMk cId="1167901462" sldId="328"/>
            <ac:picMk id="1026" creationId="{2273C11F-5B23-C9A0-F34B-04E1599949FC}"/>
          </ac:picMkLst>
        </pc:picChg>
        <pc:picChg chg="del">
          <ac:chgData name="Evan Kinchsular" userId="e8e09a6f-6243-424b-8e49-76c12e6746a5" providerId="ADAL" clId="{7103978E-DC1F-4960-8A7B-60A944857581}" dt="2024-02-25T18:01:32.396" v="288" actId="478"/>
          <ac:picMkLst>
            <pc:docMk/>
            <pc:sldMk cId="1167901462" sldId="328"/>
            <ac:picMk id="1030" creationId="{DD65DD17-32F7-B72D-6735-A2CD573602EB}"/>
          </ac:picMkLst>
        </pc:picChg>
        <pc:picChg chg="del">
          <ac:chgData name="Evan Kinchsular" userId="e8e09a6f-6243-424b-8e49-76c12e6746a5" providerId="ADAL" clId="{7103978E-DC1F-4960-8A7B-60A944857581}" dt="2024-02-25T18:01:31.635" v="286" actId="478"/>
          <ac:picMkLst>
            <pc:docMk/>
            <pc:sldMk cId="1167901462" sldId="328"/>
            <ac:picMk id="1036" creationId="{5F9E2578-4C82-55CB-2539-09B045ED3BAE}"/>
          </ac:picMkLst>
        </pc:picChg>
        <pc:picChg chg="add del mod">
          <ac:chgData name="Evan Kinchsular" userId="e8e09a6f-6243-424b-8e49-76c12e6746a5" providerId="ADAL" clId="{7103978E-DC1F-4960-8A7B-60A944857581}" dt="2024-02-25T18:01:44.023" v="291" actId="478"/>
          <ac:picMkLst>
            <pc:docMk/>
            <pc:sldMk cId="1167901462" sldId="328"/>
            <ac:picMk id="2050" creationId="{28CED91F-7428-FF58-4B1A-CFED3E3D0AE6}"/>
          </ac:picMkLst>
        </pc:picChg>
        <pc:picChg chg="add del mod">
          <ac:chgData name="Evan Kinchsular" userId="e8e09a6f-6243-424b-8e49-76c12e6746a5" providerId="ADAL" clId="{7103978E-DC1F-4960-8A7B-60A944857581}" dt="2024-02-25T18:03:30.347" v="294" actId="478"/>
          <ac:picMkLst>
            <pc:docMk/>
            <pc:sldMk cId="1167901462" sldId="328"/>
            <ac:picMk id="2052" creationId="{2959F0D5-934C-20C8-46C4-363BA881B890}"/>
          </ac:picMkLst>
        </pc:picChg>
        <pc:picChg chg="add mod">
          <ac:chgData name="Evan Kinchsular" userId="e8e09a6f-6243-424b-8e49-76c12e6746a5" providerId="ADAL" clId="{7103978E-DC1F-4960-8A7B-60A944857581}" dt="2024-02-25T18:06:27.887" v="300" actId="26606"/>
          <ac:picMkLst>
            <pc:docMk/>
            <pc:sldMk cId="1167901462" sldId="328"/>
            <ac:picMk id="2054" creationId="{3B80AEC3-8678-1E5D-E5E5-FE0920DCCAFC}"/>
          </ac:picMkLst>
        </pc:picChg>
      </pc:sldChg>
      <pc:sldChg chg="new del">
        <pc:chgData name="Evan Kinchsular" userId="e8e09a6f-6243-424b-8e49-76c12e6746a5" providerId="ADAL" clId="{7103978E-DC1F-4960-8A7B-60A944857581}" dt="2024-02-25T17:57:06.002" v="114" actId="2696"/>
        <pc:sldMkLst>
          <pc:docMk/>
          <pc:sldMk cId="1279653110" sldId="328"/>
        </pc:sldMkLst>
      </pc:sldChg>
      <pc:sldChg chg="addSp delSp modSp add del mod setBg delDesignElem">
        <pc:chgData name="Evan Kinchsular" userId="e8e09a6f-6243-424b-8e49-76c12e6746a5" providerId="ADAL" clId="{7103978E-DC1F-4960-8A7B-60A944857581}" dt="2024-02-25T18:24:11.169" v="336" actId="47"/>
        <pc:sldMkLst>
          <pc:docMk/>
          <pc:sldMk cId="493415869" sldId="329"/>
        </pc:sldMkLst>
        <pc:spChg chg="mod">
          <ac:chgData name="Evan Kinchsular" userId="e8e09a6f-6243-424b-8e49-76c12e6746a5" providerId="ADAL" clId="{7103978E-DC1F-4960-8A7B-60A944857581}" dt="2024-02-25T18:09:45.266" v="325" actId="20577"/>
          <ac:spMkLst>
            <pc:docMk/>
            <pc:sldMk cId="493415869" sldId="329"/>
            <ac:spMk id="2" creationId="{C9022013-7453-DB78-DA2D-362327501666}"/>
          </ac:spMkLst>
        </pc:spChg>
        <pc:spChg chg="mod">
          <ac:chgData name="Evan Kinchsular" userId="e8e09a6f-6243-424b-8e49-76c12e6746a5" providerId="ADAL" clId="{7103978E-DC1F-4960-8A7B-60A944857581}" dt="2024-02-25T18:06:09.229" v="299" actId="26606"/>
          <ac:spMkLst>
            <pc:docMk/>
            <pc:sldMk cId="493415869" sldId="329"/>
            <ac:spMk id="3" creationId="{0423A6AB-BD70-9255-724E-759179A38D18}"/>
          </ac:spMkLst>
        </pc:spChg>
        <pc:spChg chg="add">
          <ac:chgData name="Evan Kinchsular" userId="e8e09a6f-6243-424b-8e49-76c12e6746a5" providerId="ADAL" clId="{7103978E-DC1F-4960-8A7B-60A944857581}" dt="2024-02-25T18:06:09.229" v="299" actId="26606"/>
          <ac:spMkLst>
            <pc:docMk/>
            <pc:sldMk cId="493415869" sldId="329"/>
            <ac:spMk id="12" creationId="{99F1FFA9-D672-408C-9220-ADEEC6ABDD09}"/>
          </ac:spMkLst>
        </pc:spChg>
        <pc:spChg chg="del">
          <ac:chgData name="Evan Kinchsular" userId="e8e09a6f-6243-424b-8e49-76c12e6746a5" providerId="ADAL" clId="{7103978E-DC1F-4960-8A7B-60A944857581}" dt="2024-02-25T18:06:00.277" v="298"/>
          <ac:spMkLst>
            <pc:docMk/>
            <pc:sldMk cId="493415869" sldId="329"/>
            <ac:spMk id="16" creationId="{58803E0F-3F9B-4B83-9EBB-F8F554ED8807}"/>
          </ac:spMkLst>
        </pc:spChg>
        <pc:picChg chg="mod">
          <ac:chgData name="Evan Kinchsular" userId="e8e09a6f-6243-424b-8e49-76c12e6746a5" providerId="ADAL" clId="{7103978E-DC1F-4960-8A7B-60A944857581}" dt="2024-02-25T18:06:09.229" v="299" actId="26606"/>
          <ac:picMkLst>
            <pc:docMk/>
            <pc:sldMk cId="493415869" sldId="329"/>
            <ac:picMk id="7" creationId="{08F55772-83DB-5D26-AC7C-4E8DDF364F91}"/>
          </ac:picMkLst>
        </pc:picChg>
      </pc:sldChg>
      <pc:sldChg chg="addSp delSp add del setBg delDesignElem">
        <pc:chgData name="Evan Kinchsular" userId="e8e09a6f-6243-424b-8e49-76c12e6746a5" providerId="ADAL" clId="{7103978E-DC1F-4960-8A7B-60A944857581}" dt="2024-02-25T18:24:25.852" v="340"/>
        <pc:sldMkLst>
          <pc:docMk/>
          <pc:sldMk cId="1049455206" sldId="329"/>
        </pc:sldMkLst>
        <pc:spChg chg="add del">
          <ac:chgData name="Evan Kinchsular" userId="e8e09a6f-6243-424b-8e49-76c12e6746a5" providerId="ADAL" clId="{7103978E-DC1F-4960-8A7B-60A944857581}" dt="2024-02-25T18:24:25.852" v="340"/>
          <ac:spMkLst>
            <pc:docMk/>
            <pc:sldMk cId="1049455206" sldId="329"/>
            <ac:spMk id="2059" creationId="{23175615-6BA5-A059-C619-1148A94DD78D}"/>
          </ac:spMkLst>
        </pc:spChg>
      </pc:sldChg>
      <pc:sldChg chg="addSp delSp modSp mod modTransition">
        <pc:chgData name="Evan Kinchsular" userId="e8e09a6f-6243-424b-8e49-76c12e6746a5" providerId="ADAL" clId="{7103978E-DC1F-4960-8A7B-60A944857581}" dt="2024-02-25T22:09:07.257" v="1913" actId="13926"/>
        <pc:sldMkLst>
          <pc:docMk/>
          <pc:sldMk cId="4110779977" sldId="329"/>
        </pc:sldMkLst>
        <pc:spChg chg="add">
          <ac:chgData name="Evan Kinchsular" userId="e8e09a6f-6243-424b-8e49-76c12e6746a5" providerId="ADAL" clId="{7103978E-DC1F-4960-8A7B-60A944857581}" dt="2024-02-25T19:21:58.213" v="926"/>
          <ac:spMkLst>
            <pc:docMk/>
            <pc:sldMk cId="4110779977" sldId="329"/>
            <ac:spMk id="2" creationId="{3E92D9D9-7EDA-4817-3FBE-2B9F43D19120}"/>
          </ac:spMkLst>
        </pc:spChg>
        <pc:spChg chg="mod ord">
          <ac:chgData name="Evan Kinchsular" userId="e8e09a6f-6243-424b-8e49-76c12e6746a5" providerId="ADAL" clId="{7103978E-DC1F-4960-8A7B-60A944857581}" dt="2024-02-25T22:09:07.257" v="1913" actId="13926"/>
          <ac:spMkLst>
            <pc:docMk/>
            <pc:sldMk cId="4110779977" sldId="329"/>
            <ac:spMk id="3" creationId="{B6117A0F-F9ED-E0DF-224E-830E54910E31}"/>
          </ac:spMkLst>
        </pc:spChg>
        <pc:spChg chg="add del">
          <ac:chgData name="Evan Kinchsular" userId="e8e09a6f-6243-424b-8e49-76c12e6746a5" providerId="ADAL" clId="{7103978E-DC1F-4960-8A7B-60A944857581}" dt="2024-02-25T19:22:07.110" v="928" actId="478"/>
          <ac:spMkLst>
            <pc:docMk/>
            <pc:sldMk cId="4110779977" sldId="329"/>
            <ac:spMk id="4" creationId="{51D48024-568B-6723-E976-16FD3A5A385E}"/>
          </ac:spMkLst>
        </pc:spChg>
        <pc:spChg chg="add del mod">
          <ac:chgData name="Evan Kinchsular" userId="e8e09a6f-6243-424b-8e49-76c12e6746a5" providerId="ADAL" clId="{7103978E-DC1F-4960-8A7B-60A944857581}" dt="2024-02-25T19:22:15.886" v="930" actId="478"/>
          <ac:spMkLst>
            <pc:docMk/>
            <pc:sldMk cId="4110779977" sldId="329"/>
            <ac:spMk id="5" creationId="{16A4932C-1805-723F-D3B8-D88F60D95567}"/>
          </ac:spMkLst>
        </pc:spChg>
        <pc:spChg chg="mod">
          <ac:chgData name="Evan Kinchsular" userId="e8e09a6f-6243-424b-8e49-76c12e6746a5" providerId="ADAL" clId="{7103978E-DC1F-4960-8A7B-60A944857581}" dt="2024-02-25T20:24:17.148" v="1401" actId="255"/>
          <ac:spMkLst>
            <pc:docMk/>
            <pc:sldMk cId="4110779977" sldId="329"/>
            <ac:spMk id="8" creationId="{592B4468-7C36-C19C-EDFC-3B5C83C7A057}"/>
          </ac:spMkLst>
        </pc:spChg>
        <pc:spChg chg="del">
          <ac:chgData name="Evan Kinchsular" userId="e8e09a6f-6243-424b-8e49-76c12e6746a5" providerId="ADAL" clId="{7103978E-DC1F-4960-8A7B-60A944857581}" dt="2024-02-25T19:30:20.757" v="942" actId="26606"/>
          <ac:spMkLst>
            <pc:docMk/>
            <pc:sldMk cId="4110779977" sldId="329"/>
            <ac:spMk id="2059" creationId="{616EBA94-4307-E3F5-9D6B-F811776C7A98}"/>
          </ac:spMkLst>
        </pc:spChg>
        <pc:spChg chg="add">
          <ac:chgData name="Evan Kinchsular" userId="e8e09a6f-6243-424b-8e49-76c12e6746a5" providerId="ADAL" clId="{7103978E-DC1F-4960-8A7B-60A944857581}" dt="2024-02-25T19:30:20.757" v="942" actId="26606"/>
          <ac:spMkLst>
            <pc:docMk/>
            <pc:sldMk cId="4110779977" sldId="329"/>
            <ac:spMk id="4117" creationId="{99F1FFA9-D672-408C-9220-ADEEC6ABDD09}"/>
          </ac:spMkLst>
        </pc:spChg>
        <pc:picChg chg="del">
          <ac:chgData name="Evan Kinchsular" userId="e8e09a6f-6243-424b-8e49-76c12e6746a5" providerId="ADAL" clId="{7103978E-DC1F-4960-8A7B-60A944857581}" dt="2024-02-25T19:24:09.389" v="934" actId="478"/>
          <ac:picMkLst>
            <pc:docMk/>
            <pc:sldMk cId="4110779977" sldId="329"/>
            <ac:picMk id="2054" creationId="{7FC9395D-0E6E-55B4-3BD5-D57BB87F03D0}"/>
          </ac:picMkLst>
        </pc:picChg>
        <pc:picChg chg="add del">
          <ac:chgData name="Evan Kinchsular" userId="e8e09a6f-6243-424b-8e49-76c12e6746a5" providerId="ADAL" clId="{7103978E-DC1F-4960-8A7B-60A944857581}" dt="2024-02-25T19:21:40.101" v="925" actId="478"/>
          <ac:picMkLst>
            <pc:docMk/>
            <pc:sldMk cId="4110779977" sldId="329"/>
            <ac:picMk id="4098" creationId="{63715573-7175-30D4-926E-5BF8DBF89067}"/>
          </ac:picMkLst>
        </pc:picChg>
        <pc:picChg chg="add mod ord">
          <ac:chgData name="Evan Kinchsular" userId="e8e09a6f-6243-424b-8e49-76c12e6746a5" providerId="ADAL" clId="{7103978E-DC1F-4960-8A7B-60A944857581}" dt="2024-02-25T19:30:20.757" v="942" actId="26606"/>
          <ac:picMkLst>
            <pc:docMk/>
            <pc:sldMk cId="4110779977" sldId="329"/>
            <ac:picMk id="4106" creationId="{3E7C5183-29DB-84BC-7E94-BFF7AF643205}"/>
          </ac:picMkLst>
        </pc:picChg>
        <pc:picChg chg="add del">
          <ac:chgData name="Evan Kinchsular" userId="e8e09a6f-6243-424b-8e49-76c12e6746a5" providerId="ADAL" clId="{7103978E-DC1F-4960-8A7B-60A944857581}" dt="2024-02-25T19:26:10.028" v="936" actId="478"/>
          <ac:picMkLst>
            <pc:docMk/>
            <pc:sldMk cId="4110779977" sldId="329"/>
            <ac:picMk id="4108" creationId="{04A59661-1CA2-0361-8713-24FBA0991BD8}"/>
          </ac:picMkLst>
        </pc:picChg>
        <pc:picChg chg="add del">
          <ac:chgData name="Evan Kinchsular" userId="e8e09a6f-6243-424b-8e49-76c12e6746a5" providerId="ADAL" clId="{7103978E-DC1F-4960-8A7B-60A944857581}" dt="2024-02-25T19:29:45.444" v="938" actId="478"/>
          <ac:picMkLst>
            <pc:docMk/>
            <pc:sldMk cId="4110779977" sldId="329"/>
            <ac:picMk id="4110" creationId="{16674DDD-ADB2-643D-9F9B-3A506D17B0B1}"/>
          </ac:picMkLst>
        </pc:picChg>
        <pc:picChg chg="add mod">
          <ac:chgData name="Evan Kinchsular" userId="e8e09a6f-6243-424b-8e49-76c12e6746a5" providerId="ADAL" clId="{7103978E-DC1F-4960-8A7B-60A944857581}" dt="2024-02-25T19:30:20.757" v="942" actId="26606"/>
          <ac:picMkLst>
            <pc:docMk/>
            <pc:sldMk cId="4110779977" sldId="329"/>
            <ac:picMk id="4112" creationId="{3F0003CE-E4F3-DD37-3C95-3EEECCD53E47}"/>
          </ac:picMkLst>
        </pc:picChg>
      </pc:sldChg>
      <pc:sldChg chg="addSp delSp modSp mod modTransition">
        <pc:chgData name="Evan Kinchsular" userId="e8e09a6f-6243-424b-8e49-76c12e6746a5" providerId="ADAL" clId="{7103978E-DC1F-4960-8A7B-60A944857581}" dt="2024-02-25T22:25:47.691" v="1962"/>
        <pc:sldMkLst>
          <pc:docMk/>
          <pc:sldMk cId="4226812513" sldId="330"/>
        </pc:sldMkLst>
        <pc:spChg chg="del mod ord">
          <ac:chgData name="Evan Kinchsular" userId="e8e09a6f-6243-424b-8e49-76c12e6746a5" providerId="ADAL" clId="{7103978E-DC1F-4960-8A7B-60A944857581}" dt="2024-02-25T19:12:34.185" v="899" actId="478"/>
          <ac:spMkLst>
            <pc:docMk/>
            <pc:sldMk cId="4226812513" sldId="330"/>
            <ac:spMk id="3" creationId="{7C640658-F3B2-2B27-CBC9-BD631088A33A}"/>
          </ac:spMkLst>
        </pc:spChg>
        <pc:spChg chg="add mod">
          <ac:chgData name="Evan Kinchsular" userId="e8e09a6f-6243-424b-8e49-76c12e6746a5" providerId="ADAL" clId="{7103978E-DC1F-4960-8A7B-60A944857581}" dt="2024-02-25T20:24:22.021" v="1402" actId="255"/>
          <ac:spMkLst>
            <pc:docMk/>
            <pc:sldMk cId="4226812513" sldId="330"/>
            <ac:spMk id="7" creationId="{572D5EE0-DA77-57A8-B069-8D504655CE63}"/>
          </ac:spMkLst>
        </pc:spChg>
        <pc:spChg chg="del mod">
          <ac:chgData name="Evan Kinchsular" userId="e8e09a6f-6243-424b-8e49-76c12e6746a5" providerId="ADAL" clId="{7103978E-DC1F-4960-8A7B-60A944857581}" dt="2024-02-25T19:11:48.442" v="865" actId="478"/>
          <ac:spMkLst>
            <pc:docMk/>
            <pc:sldMk cId="4226812513" sldId="330"/>
            <ac:spMk id="8" creationId="{72D30D20-F959-DC32-7F08-EFA48C471E28}"/>
          </ac:spMkLst>
        </pc:spChg>
        <pc:spChg chg="add del mod">
          <ac:chgData name="Evan Kinchsular" userId="e8e09a6f-6243-424b-8e49-76c12e6746a5" providerId="ADAL" clId="{7103978E-DC1F-4960-8A7B-60A944857581}" dt="2024-02-25T19:11:50.871" v="866" actId="478"/>
          <ac:spMkLst>
            <pc:docMk/>
            <pc:sldMk cId="4226812513" sldId="330"/>
            <ac:spMk id="10" creationId="{BD2C902E-FA45-AC42-F548-A6C77A87F7DD}"/>
          </ac:spMkLst>
        </pc:spChg>
        <pc:spChg chg="add mod">
          <ac:chgData name="Evan Kinchsular" userId="e8e09a6f-6243-424b-8e49-76c12e6746a5" providerId="ADAL" clId="{7103978E-DC1F-4960-8A7B-60A944857581}" dt="2024-02-25T19:12:13.012" v="895"/>
          <ac:spMkLst>
            <pc:docMk/>
            <pc:sldMk cId="4226812513" sldId="330"/>
            <ac:spMk id="11" creationId="{5A9B9725-0E6C-1353-BE0B-F903F0B53FCD}"/>
          </ac:spMkLst>
        </pc:spChg>
        <pc:spChg chg="add mod">
          <ac:chgData name="Evan Kinchsular" userId="e8e09a6f-6243-424b-8e49-76c12e6746a5" providerId="ADAL" clId="{7103978E-DC1F-4960-8A7B-60A944857581}" dt="2024-02-25T22:25:47.691" v="1962"/>
          <ac:spMkLst>
            <pc:docMk/>
            <pc:sldMk cId="4226812513" sldId="330"/>
            <ac:spMk id="12" creationId="{7A34DDEF-A94B-7E46-F93B-1A56BF4E4ACB}"/>
          </ac:spMkLst>
        </pc:spChg>
        <pc:spChg chg="add del mod">
          <ac:chgData name="Evan Kinchsular" userId="e8e09a6f-6243-424b-8e49-76c12e6746a5" providerId="ADAL" clId="{7103978E-DC1F-4960-8A7B-60A944857581}" dt="2024-02-25T19:12:40.392" v="900" actId="478"/>
          <ac:spMkLst>
            <pc:docMk/>
            <pc:sldMk cId="4226812513" sldId="330"/>
            <ac:spMk id="14" creationId="{DB7186F4-067A-BD3F-48FC-E5DD9A19EA9D}"/>
          </ac:spMkLst>
        </pc:spChg>
        <pc:spChg chg="add mod">
          <ac:chgData name="Evan Kinchsular" userId="e8e09a6f-6243-424b-8e49-76c12e6746a5" providerId="ADAL" clId="{7103978E-DC1F-4960-8A7B-60A944857581}" dt="2024-02-25T19:13:14.228" v="923" actId="113"/>
          <ac:spMkLst>
            <pc:docMk/>
            <pc:sldMk cId="4226812513" sldId="330"/>
            <ac:spMk id="15" creationId="{6589BBC6-9991-D948-112C-54B5554E9001}"/>
          </ac:spMkLst>
        </pc:spChg>
        <pc:spChg chg="del">
          <ac:chgData name="Evan Kinchsular" userId="e8e09a6f-6243-424b-8e49-76c12e6746a5" providerId="ADAL" clId="{7103978E-DC1F-4960-8A7B-60A944857581}" dt="2024-02-25T19:09:50.773" v="845" actId="26606"/>
          <ac:spMkLst>
            <pc:docMk/>
            <pc:sldMk cId="4226812513" sldId="330"/>
            <ac:spMk id="2059" creationId="{F8BE1FCE-CA0B-F805-4416-2624021D9EFB}"/>
          </ac:spMkLst>
        </pc:spChg>
        <pc:spChg chg="add del">
          <ac:chgData name="Evan Kinchsular" userId="e8e09a6f-6243-424b-8e49-76c12e6746a5" providerId="ADAL" clId="{7103978E-DC1F-4960-8A7B-60A944857581}" dt="2024-02-25T19:11:08.173" v="854" actId="26606"/>
          <ac:spMkLst>
            <pc:docMk/>
            <pc:sldMk cId="4226812513" sldId="330"/>
            <ac:spMk id="3085" creationId="{99F1FFA9-D672-408C-9220-ADEEC6ABDD09}"/>
          </ac:spMkLst>
        </pc:spChg>
        <pc:spChg chg="add">
          <ac:chgData name="Evan Kinchsular" userId="e8e09a6f-6243-424b-8e49-76c12e6746a5" providerId="ADAL" clId="{7103978E-DC1F-4960-8A7B-60A944857581}" dt="2024-02-25T19:11:08.173" v="854" actId="26606"/>
          <ac:spMkLst>
            <pc:docMk/>
            <pc:sldMk cId="4226812513" sldId="330"/>
            <ac:spMk id="3090" creationId="{AD96FDFD-4E42-4A06-B8B5-768A1DB9C2A9}"/>
          </ac:spMkLst>
        </pc:spChg>
        <pc:picChg chg="add mod ord">
          <ac:chgData name="Evan Kinchsular" userId="e8e09a6f-6243-424b-8e49-76c12e6746a5" providerId="ADAL" clId="{7103978E-DC1F-4960-8A7B-60A944857581}" dt="2024-02-25T19:11:22.066" v="858" actId="27614"/>
          <ac:picMkLst>
            <pc:docMk/>
            <pc:sldMk cId="4226812513" sldId="330"/>
            <ac:picMk id="4" creationId="{2D83EBFC-1072-3E88-33E9-80F829CDBA45}"/>
          </ac:picMkLst>
        </pc:picChg>
        <pc:picChg chg="add del mod">
          <ac:chgData name="Evan Kinchsular" userId="e8e09a6f-6243-424b-8e49-76c12e6746a5" providerId="ADAL" clId="{7103978E-DC1F-4960-8A7B-60A944857581}" dt="2024-02-25T19:11:00.524" v="853" actId="21"/>
          <ac:picMkLst>
            <pc:docMk/>
            <pc:sldMk cId="4226812513" sldId="330"/>
            <ac:picMk id="5" creationId="{90DA373E-44B5-205C-626F-8515D018A9FC}"/>
          </ac:picMkLst>
        </pc:picChg>
        <pc:picChg chg="add mod">
          <ac:chgData name="Evan Kinchsular" userId="e8e09a6f-6243-424b-8e49-76c12e6746a5" providerId="ADAL" clId="{7103978E-DC1F-4960-8A7B-60A944857581}" dt="2024-02-25T20:38:44.448" v="1486" actId="1076"/>
          <ac:picMkLst>
            <pc:docMk/>
            <pc:sldMk cId="4226812513" sldId="330"/>
            <ac:picMk id="6" creationId="{90DA373E-44B5-205C-626F-8515D018A9FC}"/>
          </ac:picMkLst>
        </pc:picChg>
        <pc:picChg chg="del">
          <ac:chgData name="Evan Kinchsular" userId="e8e09a6f-6243-424b-8e49-76c12e6746a5" providerId="ADAL" clId="{7103978E-DC1F-4960-8A7B-60A944857581}" dt="2024-02-25T19:09:30.520" v="843" actId="478"/>
          <ac:picMkLst>
            <pc:docMk/>
            <pc:sldMk cId="4226812513" sldId="330"/>
            <ac:picMk id="2054" creationId="{2F8AC51C-24E5-C7EF-2570-6E5AFDF386FF}"/>
          </ac:picMkLst>
        </pc:picChg>
        <pc:picChg chg="add del">
          <ac:chgData name="Evan Kinchsular" userId="e8e09a6f-6243-424b-8e49-76c12e6746a5" providerId="ADAL" clId="{7103978E-DC1F-4960-8A7B-60A944857581}" dt="2024-02-25T18:43:46.157" v="755" actId="478"/>
          <ac:picMkLst>
            <pc:docMk/>
            <pc:sldMk cId="4226812513" sldId="330"/>
            <ac:picMk id="3074" creationId="{39C9626E-6CAC-286B-94BF-AC6BA584C964}"/>
          </ac:picMkLst>
        </pc:picChg>
        <pc:picChg chg="add del mod">
          <ac:chgData name="Evan Kinchsular" userId="e8e09a6f-6243-424b-8e49-76c12e6746a5" providerId="ADAL" clId="{7103978E-DC1F-4960-8A7B-60A944857581}" dt="2024-02-25T18:46:14.796" v="784" actId="478"/>
          <ac:picMkLst>
            <pc:docMk/>
            <pc:sldMk cId="4226812513" sldId="330"/>
            <ac:picMk id="3076" creationId="{02D3E37D-B86F-EEEE-EEA1-BCCA9412C85D}"/>
          </ac:picMkLst>
        </pc:picChg>
        <pc:picChg chg="add del mod">
          <ac:chgData name="Evan Kinchsular" userId="e8e09a6f-6243-424b-8e49-76c12e6746a5" providerId="ADAL" clId="{7103978E-DC1F-4960-8A7B-60A944857581}" dt="2024-02-25T19:09:44.773" v="844" actId="21"/>
          <ac:picMkLst>
            <pc:docMk/>
            <pc:sldMk cId="4226812513" sldId="330"/>
            <ac:picMk id="3078" creationId="{90DA373E-44B5-205C-626F-8515D018A9FC}"/>
          </ac:picMkLst>
        </pc:picChg>
        <pc:picChg chg="add mod">
          <ac:chgData name="Evan Kinchsular" userId="e8e09a6f-6243-424b-8e49-76c12e6746a5" providerId="ADAL" clId="{7103978E-DC1F-4960-8A7B-60A944857581}" dt="2024-02-25T19:11:21.956" v="856" actId="27614"/>
          <ac:picMkLst>
            <pc:docMk/>
            <pc:sldMk cId="4226812513" sldId="330"/>
            <ac:picMk id="3080" creationId="{BDBC656D-1390-B93E-C559-DAB43A00DFE1}"/>
          </ac:picMkLst>
        </pc:picChg>
        <pc:picChg chg="add mod">
          <ac:chgData name="Evan Kinchsular" userId="e8e09a6f-6243-424b-8e49-76c12e6746a5" providerId="ADAL" clId="{7103978E-DC1F-4960-8A7B-60A944857581}" dt="2024-02-25T19:11:08.173" v="854" actId="26606"/>
          <ac:picMkLst>
            <pc:docMk/>
            <pc:sldMk cId="4226812513" sldId="330"/>
            <ac:picMk id="3082" creationId="{F5F87A37-057F-2DE5-CAE3-ECB474C0F99A}"/>
          </ac:picMkLst>
        </pc:picChg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2121515067" sldId="331"/>
        </pc:sldMkLst>
        <pc:spChg chg="mod">
          <ac:chgData name="Evan Kinchsular" userId="e8e09a6f-6243-424b-8e49-76c12e6746a5" providerId="ADAL" clId="{7103978E-DC1F-4960-8A7B-60A944857581}" dt="2024-02-25T20:43:15.803" v="1537" actId="13926"/>
          <ac:spMkLst>
            <pc:docMk/>
            <pc:sldMk cId="2121515067" sldId="331"/>
            <ac:spMk id="3" creationId="{B1D57822-FCBA-7E5D-3E71-E80C0D075D0F}"/>
          </ac:spMkLst>
        </pc:spChg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2996764199" sldId="332"/>
        </pc:sldMkLst>
        <pc:spChg chg="mod">
          <ac:chgData name="Evan Kinchsular" userId="e8e09a6f-6243-424b-8e49-76c12e6746a5" providerId="ADAL" clId="{7103978E-DC1F-4960-8A7B-60A944857581}" dt="2024-02-25T20:44:43.974" v="1559" actId="13926"/>
          <ac:spMkLst>
            <pc:docMk/>
            <pc:sldMk cId="2996764199" sldId="332"/>
            <ac:spMk id="3" creationId="{B1D57822-FCBA-7E5D-3E71-E80C0D075D0F}"/>
          </ac:spMkLst>
        </pc:spChg>
      </pc:sldChg>
      <pc:sldChg chg="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3677309085" sldId="333"/>
        </pc:sldMkLst>
        <pc:spChg chg="mod">
          <ac:chgData name="Evan Kinchsular" userId="e8e09a6f-6243-424b-8e49-76c12e6746a5" providerId="ADAL" clId="{7103978E-DC1F-4960-8A7B-60A944857581}" dt="2024-02-25T21:07:18.526" v="1692" actId="1076"/>
          <ac:spMkLst>
            <pc:docMk/>
            <pc:sldMk cId="3677309085" sldId="333"/>
            <ac:spMk id="2" creationId="{4B5551BC-BB97-EA29-E895-CB5A79E2D219}"/>
          </ac:spMkLst>
        </pc:spChg>
        <pc:spChg chg="mod">
          <ac:chgData name="Evan Kinchsular" userId="e8e09a6f-6243-424b-8e49-76c12e6746a5" providerId="ADAL" clId="{7103978E-DC1F-4960-8A7B-60A944857581}" dt="2024-02-25T21:06:38.956" v="1682" actId="13926"/>
          <ac:spMkLst>
            <pc:docMk/>
            <pc:sldMk cId="3677309085" sldId="333"/>
            <ac:spMk id="3" creationId="{4CB029CF-87DF-050C-15BD-0DFAC1C39F9F}"/>
          </ac:spMkLst>
        </pc:spChg>
      </pc:sldChg>
      <pc:sldChg chg="addSp delSp modSp mod modTransition">
        <pc:chgData name="Evan Kinchsular" userId="e8e09a6f-6243-424b-8e49-76c12e6746a5" providerId="ADAL" clId="{7103978E-DC1F-4960-8A7B-60A944857581}" dt="2024-02-25T21:47:44.398" v="1852"/>
        <pc:sldMkLst>
          <pc:docMk/>
          <pc:sldMk cId="3788874492" sldId="334"/>
        </pc:sldMkLst>
        <pc:spChg chg="mod">
          <ac:chgData name="Evan Kinchsular" userId="e8e09a6f-6243-424b-8e49-76c12e6746a5" providerId="ADAL" clId="{7103978E-DC1F-4960-8A7B-60A944857581}" dt="2024-02-25T21:25:28.902" v="1769" actId="1076"/>
          <ac:spMkLst>
            <pc:docMk/>
            <pc:sldMk cId="3788874492" sldId="334"/>
            <ac:spMk id="2" creationId="{9E562208-5FFC-0C31-136A-0E6DAA33DDB5}"/>
          </ac:spMkLst>
        </pc:spChg>
        <pc:spChg chg="add del mod">
          <ac:chgData name="Evan Kinchsular" userId="e8e09a6f-6243-424b-8e49-76c12e6746a5" providerId="ADAL" clId="{7103978E-DC1F-4960-8A7B-60A944857581}" dt="2024-02-25T20:04:11.224" v="1270" actId="478"/>
          <ac:spMkLst>
            <pc:docMk/>
            <pc:sldMk cId="3788874492" sldId="334"/>
            <ac:spMk id="6" creationId="{C64DED26-435D-EFCD-655D-7A4E0ABECD71}"/>
          </ac:spMkLst>
        </pc:spChg>
        <pc:graphicFrameChg chg="add mod modGraphic">
          <ac:chgData name="Evan Kinchsular" userId="e8e09a6f-6243-424b-8e49-76c12e6746a5" providerId="ADAL" clId="{7103978E-DC1F-4960-8A7B-60A944857581}" dt="2024-02-25T21:25:43.323" v="1771" actId="1076"/>
          <ac:graphicFrameMkLst>
            <pc:docMk/>
            <pc:sldMk cId="3788874492" sldId="334"/>
            <ac:graphicFrameMk id="3" creationId="{F4371DCE-C7EE-74FA-6D8F-694076758A58}"/>
          </ac:graphicFrameMkLst>
        </pc:graphicFrameChg>
        <pc:picChg chg="del">
          <ac:chgData name="Evan Kinchsular" userId="e8e09a6f-6243-424b-8e49-76c12e6746a5" providerId="ADAL" clId="{7103978E-DC1F-4960-8A7B-60A944857581}" dt="2024-02-25T20:04:06.752" v="1269" actId="478"/>
          <ac:picMkLst>
            <pc:docMk/>
            <pc:sldMk cId="3788874492" sldId="334"/>
            <ac:picMk id="4" creationId="{0A23012A-E154-285E-9B0B-A0DC9BE7D456}"/>
          </ac:picMkLst>
        </pc:picChg>
      </pc:sldChg>
      <pc:sldChg chg="addSp delSp add del setBg delDesignElem">
        <pc:chgData name="Evan Kinchsular" userId="e8e09a6f-6243-424b-8e49-76c12e6746a5" providerId="ADAL" clId="{7103978E-DC1F-4960-8A7B-60A944857581}" dt="2024-02-25T22:21:51.897" v="1916"/>
        <pc:sldMkLst>
          <pc:docMk/>
          <pc:sldMk cId="201671500" sldId="335"/>
        </pc:sldMkLst>
        <pc:spChg chg="add del">
          <ac:chgData name="Evan Kinchsular" userId="e8e09a6f-6243-424b-8e49-76c12e6746a5" providerId="ADAL" clId="{7103978E-DC1F-4960-8A7B-60A944857581}" dt="2024-02-25T22:21:51.897" v="1916"/>
          <ac:spMkLst>
            <pc:docMk/>
            <pc:sldMk cId="201671500" sldId="335"/>
            <ac:spMk id="34" creationId="{3422CEBA-7B8A-D1CF-C28B-7A34FCD14B95}"/>
          </ac:spMkLst>
        </pc:spChg>
      </pc:sldChg>
      <pc:sldChg chg="modSp mod">
        <pc:chgData name="Evan Kinchsular" userId="e8e09a6f-6243-424b-8e49-76c12e6746a5" providerId="ADAL" clId="{7103978E-DC1F-4960-8A7B-60A944857581}" dt="2024-02-25T22:24:27.675" v="1953" actId="115"/>
        <pc:sldMkLst>
          <pc:docMk/>
          <pc:sldMk cId="747560022" sldId="335"/>
        </pc:sldMkLst>
        <pc:spChg chg="mod">
          <ac:chgData name="Evan Kinchsular" userId="e8e09a6f-6243-424b-8e49-76c12e6746a5" providerId="ADAL" clId="{7103978E-DC1F-4960-8A7B-60A944857581}" dt="2024-02-25T22:22:07.948" v="1931" actId="20577"/>
          <ac:spMkLst>
            <pc:docMk/>
            <pc:sldMk cId="747560022" sldId="335"/>
            <ac:spMk id="2" creationId="{707D7EC0-E9BE-25C3-C672-70268E3E8A4D}"/>
          </ac:spMkLst>
        </pc:spChg>
        <pc:spChg chg="mod">
          <ac:chgData name="Evan Kinchsular" userId="e8e09a6f-6243-424b-8e49-76c12e6746a5" providerId="ADAL" clId="{7103978E-DC1F-4960-8A7B-60A944857581}" dt="2024-02-25T22:24:27.675" v="1953" actId="115"/>
          <ac:spMkLst>
            <pc:docMk/>
            <pc:sldMk cId="747560022" sldId="335"/>
            <ac:spMk id="29" creationId="{D9ECE58F-7991-578F-D702-0009529650B9}"/>
          </ac:spMkLst>
        </pc:spChg>
      </pc:sldChg>
      <pc:sldChg chg="modSp mod">
        <pc:chgData name="Evan Kinchsular" userId="e8e09a6f-6243-424b-8e49-76c12e6746a5" providerId="ADAL" clId="{7103978E-DC1F-4960-8A7B-60A944857581}" dt="2024-02-25T22:24:07.688" v="1949" actId="115"/>
        <pc:sldMkLst>
          <pc:docMk/>
          <pc:sldMk cId="4217870027" sldId="337"/>
        </pc:sldMkLst>
        <pc:spChg chg="mod">
          <ac:chgData name="Evan Kinchsular" userId="e8e09a6f-6243-424b-8e49-76c12e6746a5" providerId="ADAL" clId="{7103978E-DC1F-4960-8A7B-60A944857581}" dt="2024-02-25T22:23:00.855" v="1941" actId="20577"/>
          <ac:spMkLst>
            <pc:docMk/>
            <pc:sldMk cId="4217870027" sldId="337"/>
            <ac:spMk id="2" creationId="{21C9019F-C41A-3F43-70E6-5D8A9578C42C}"/>
          </ac:spMkLst>
        </pc:spChg>
        <pc:spChg chg="mod">
          <ac:chgData name="Evan Kinchsular" userId="e8e09a6f-6243-424b-8e49-76c12e6746a5" providerId="ADAL" clId="{7103978E-DC1F-4960-8A7B-60A944857581}" dt="2024-02-25T22:24:07.688" v="1949" actId="115"/>
          <ac:spMkLst>
            <pc:docMk/>
            <pc:sldMk cId="4217870027" sldId="337"/>
            <ac:spMk id="29" creationId="{394BDE35-8D93-B981-3D18-D6E7F484E141}"/>
          </ac:spMkLst>
        </pc:spChg>
      </pc:sldChg>
      <pc:sldMasterChg chg="modTransition modSldLayout">
        <pc:chgData name="Evan Kinchsular" userId="e8e09a6f-6243-424b-8e49-76c12e6746a5" providerId="ADAL" clId="{7103978E-DC1F-4960-8A7B-60A944857581}" dt="2024-02-25T21:47:44.398" v="1852"/>
        <pc:sldMasterMkLst>
          <pc:docMk/>
          <pc:sldMasterMk cId="4200253368" sldId="2147483648"/>
        </pc:sldMasterMkLst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86359104" sldId="2147483649"/>
          </pc:sldLayoutMkLst>
        </pc:sldLayoutChg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4094300800" sldId="2147483650"/>
          </pc:sldLayoutMkLst>
        </pc:sldLayoutChg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1506173825" sldId="2147483651"/>
          </pc:sldLayoutMkLst>
        </pc:sldLayoutChg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3090369570" sldId="2147483652"/>
          </pc:sldLayoutMkLst>
        </pc:sldLayoutChg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2233473317" sldId="2147483653"/>
          </pc:sldLayoutMkLst>
        </pc:sldLayoutChg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1974353765" sldId="2147483654"/>
          </pc:sldLayoutMkLst>
        </pc:sldLayoutChg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1314669648" sldId="2147483655"/>
          </pc:sldLayoutMkLst>
        </pc:sldLayoutChg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1363031023" sldId="2147483656"/>
          </pc:sldLayoutMkLst>
        </pc:sldLayoutChg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3964727379" sldId="2147483657"/>
          </pc:sldLayoutMkLst>
        </pc:sldLayoutChg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2013100562" sldId="2147483658"/>
          </pc:sldLayoutMkLst>
        </pc:sldLayoutChg>
        <pc:sldLayoutChg chg="modTransition">
          <pc:chgData name="Evan Kinchsular" userId="e8e09a6f-6243-424b-8e49-76c12e6746a5" providerId="ADAL" clId="{7103978E-DC1F-4960-8A7B-60A944857581}" dt="2024-02-25T21:47:44.398" v="1852"/>
          <pc:sldLayoutMkLst>
            <pc:docMk/>
            <pc:sldMasterMk cId="4200253368" sldId="2147483648"/>
            <pc:sldLayoutMk cId="3456199931" sldId="2147483659"/>
          </pc:sldLayoutMkLst>
        </pc:sldLayoutChg>
      </pc:sldMasterChg>
    </pc:docChg>
  </pc:docChgLst>
  <pc:docChgLst>
    <pc:chgData name="Zarrin Tasneem" userId="S::z2tasnee@uwaterloo.ca::925e01ce-92da-4975-a15f-ec0b800f92c7" providerId="AD" clId="Web-{E43984B0-B859-4B29-9DAF-646F07FC47F6}"/>
    <pc:docChg chg="addSld delSld modSld sldOrd">
      <pc:chgData name="Zarrin Tasneem" userId="S::z2tasnee@uwaterloo.ca::925e01ce-92da-4975-a15f-ec0b800f92c7" providerId="AD" clId="Web-{E43984B0-B859-4B29-9DAF-646F07FC47F6}" dt="2024-02-23T20:13:28.627" v="466" actId="20577"/>
      <pc:docMkLst>
        <pc:docMk/>
      </pc:docMkLst>
      <pc:sldChg chg="addSp delSp modSp">
        <pc:chgData name="Zarrin Tasneem" userId="S::z2tasnee@uwaterloo.ca::925e01ce-92da-4975-a15f-ec0b800f92c7" providerId="AD" clId="Web-{E43984B0-B859-4B29-9DAF-646F07FC47F6}" dt="2024-02-23T19:54:16.463" v="91"/>
        <pc:sldMkLst>
          <pc:docMk/>
          <pc:sldMk cId="3115340477" sldId="268"/>
        </pc:sldMkLst>
        <pc:spChg chg="mod">
          <ac:chgData name="Zarrin Tasneem" userId="S::z2tasnee@uwaterloo.ca::925e01ce-92da-4975-a15f-ec0b800f92c7" providerId="AD" clId="Web-{E43984B0-B859-4B29-9DAF-646F07FC47F6}" dt="2024-02-23T19:53:59.556" v="84" actId="1076"/>
          <ac:spMkLst>
            <pc:docMk/>
            <pc:sldMk cId="3115340477" sldId="268"/>
            <ac:spMk id="14" creationId="{572252E4-0C59-C383-3E20-12C038813057}"/>
          </ac:spMkLst>
        </pc:spChg>
        <pc:picChg chg="add del mod">
          <ac:chgData name="Zarrin Tasneem" userId="S::z2tasnee@uwaterloo.ca::925e01ce-92da-4975-a15f-ec0b800f92c7" providerId="AD" clId="Web-{E43984B0-B859-4B29-9DAF-646F07FC47F6}" dt="2024-02-23T19:54:14.056" v="90"/>
          <ac:picMkLst>
            <pc:docMk/>
            <pc:sldMk cId="3115340477" sldId="268"/>
            <ac:picMk id="2" creationId="{DFF36237-D65F-D766-17AA-493DF5B2D44C}"/>
          </ac:picMkLst>
        </pc:picChg>
        <pc:picChg chg="mod">
          <ac:chgData name="Zarrin Tasneem" userId="S::z2tasnee@uwaterloo.ca::925e01ce-92da-4975-a15f-ec0b800f92c7" providerId="AD" clId="Web-{E43984B0-B859-4B29-9DAF-646F07FC47F6}" dt="2024-02-23T19:54:02.119" v="85" actId="1076"/>
          <ac:picMkLst>
            <pc:docMk/>
            <pc:sldMk cId="3115340477" sldId="268"/>
            <ac:picMk id="13" creationId="{0B25FF41-786D-78E7-71A4-4B6C4568A189}"/>
          </ac:picMkLst>
        </pc:picChg>
        <pc:picChg chg="add del">
          <ac:chgData name="Zarrin Tasneem" userId="S::z2tasnee@uwaterloo.ca::925e01ce-92da-4975-a15f-ec0b800f92c7" providerId="AD" clId="Web-{E43984B0-B859-4B29-9DAF-646F07FC47F6}" dt="2024-02-23T19:54:16.463" v="91"/>
          <ac:picMkLst>
            <pc:docMk/>
            <pc:sldMk cId="3115340477" sldId="268"/>
            <ac:picMk id="15" creationId="{5D729458-F3BF-5A3D-9487-017BA9FC985F}"/>
          </ac:picMkLst>
        </pc:picChg>
      </pc:sldChg>
      <pc:sldChg chg="addSp delSp modSp mod setBg">
        <pc:chgData name="Zarrin Tasneem" userId="S::z2tasnee@uwaterloo.ca::925e01ce-92da-4975-a15f-ec0b800f92c7" providerId="AD" clId="Web-{E43984B0-B859-4B29-9DAF-646F07FC47F6}" dt="2024-02-23T20:01:15.137" v="152" actId="1076"/>
        <pc:sldMkLst>
          <pc:docMk/>
          <pc:sldMk cId="623887473" sldId="282"/>
        </pc:sldMkLst>
        <pc:spChg chg="mod ord">
          <ac:chgData name="Zarrin Tasneem" userId="S::z2tasnee@uwaterloo.ca::925e01ce-92da-4975-a15f-ec0b800f92c7" providerId="AD" clId="Web-{E43984B0-B859-4B29-9DAF-646F07FC47F6}" dt="2024-02-23T20:01:15.137" v="152" actId="1076"/>
          <ac:spMkLst>
            <pc:docMk/>
            <pc:sldMk cId="623887473" sldId="282"/>
            <ac:spMk id="2" creationId="{4B5551BC-BB97-EA29-E895-CB5A79E2D219}"/>
          </ac:spMkLst>
        </pc:spChg>
        <pc:spChg chg="mod ord">
          <ac:chgData name="Zarrin Tasneem" userId="S::z2tasnee@uwaterloo.ca::925e01ce-92da-4975-a15f-ec0b800f92c7" providerId="AD" clId="Web-{E43984B0-B859-4B29-9DAF-646F07FC47F6}" dt="2024-02-23T20:00:52.309" v="147" actId="14100"/>
          <ac:spMkLst>
            <pc:docMk/>
            <pc:sldMk cId="623887473" sldId="282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E43984B0-B859-4B29-9DAF-646F07FC47F6}" dt="2024-02-23T19:22:43.262" v="15"/>
          <ac:spMkLst>
            <pc:docMk/>
            <pc:sldMk cId="623887473" sldId="282"/>
            <ac:spMk id="37" creationId="{B0CA3509-3AF9-45FE-93ED-57BB5D5E8E07}"/>
          </ac:spMkLst>
        </pc:spChg>
        <pc:spChg chg="del">
          <ac:chgData name="Zarrin Tasneem" userId="S::z2tasnee@uwaterloo.ca::925e01ce-92da-4975-a15f-ec0b800f92c7" providerId="AD" clId="Web-{E43984B0-B859-4B29-9DAF-646F07FC47F6}" dt="2024-02-23T19:22:43.262" v="15"/>
          <ac:spMkLst>
            <pc:docMk/>
            <pc:sldMk cId="623887473" sldId="282"/>
            <ac:spMk id="38" creationId="{C0A1ED06-4733-4020-9C60-81D4D801408D}"/>
          </ac:spMkLst>
        </pc:spChg>
        <pc:spChg chg="add del">
          <ac:chgData name="Zarrin Tasneem" userId="S::z2tasnee@uwaterloo.ca::925e01ce-92da-4975-a15f-ec0b800f92c7" providerId="AD" clId="Web-{E43984B0-B859-4B29-9DAF-646F07FC47F6}" dt="2024-02-23T19:24:58.076" v="18"/>
          <ac:spMkLst>
            <pc:docMk/>
            <pc:sldMk cId="623887473" sldId="282"/>
            <ac:spMk id="43" creationId="{56688E73-49B9-4052-A836-D248C825D70D}"/>
          </ac:spMkLst>
        </pc:spChg>
        <pc:spChg chg="add del">
          <ac:chgData name="Zarrin Tasneem" userId="S::z2tasnee@uwaterloo.ca::925e01ce-92da-4975-a15f-ec0b800f92c7" providerId="AD" clId="Web-{E43984B0-B859-4B29-9DAF-646F07FC47F6}" dt="2024-02-23T19:24:58.076" v="18"/>
          <ac:spMkLst>
            <pc:docMk/>
            <pc:sldMk cId="623887473" sldId="282"/>
            <ac:spMk id="45" creationId="{5B6AEE0C-07FE-4154-BC7C-2F20530BC556}"/>
          </ac:spMkLst>
        </pc:spChg>
        <pc:spChg chg="add del">
          <ac:chgData name="Zarrin Tasneem" userId="S::z2tasnee@uwaterloo.ca::925e01ce-92da-4975-a15f-ec0b800f92c7" providerId="AD" clId="Web-{E43984B0-B859-4B29-9DAF-646F07FC47F6}" dt="2024-02-23T19:31:58.625" v="30"/>
          <ac:spMkLst>
            <pc:docMk/>
            <pc:sldMk cId="623887473" sldId="282"/>
            <ac:spMk id="50" creationId="{E51BA4DF-2BD4-4EC2-B1DB-B27C8AC71864}"/>
          </ac:spMkLst>
        </pc:spChg>
        <pc:spChg chg="add del">
          <ac:chgData name="Zarrin Tasneem" userId="S::z2tasnee@uwaterloo.ca::925e01ce-92da-4975-a15f-ec0b800f92c7" providerId="AD" clId="Web-{E43984B0-B859-4B29-9DAF-646F07FC47F6}" dt="2024-02-23T19:59:04.433" v="113"/>
          <ac:spMkLst>
            <pc:docMk/>
            <pc:sldMk cId="623887473" sldId="282"/>
            <ac:spMk id="55" creationId="{E51BA4DF-2BD4-4EC2-B1DB-B27C8AC71864}"/>
          </ac:spMkLst>
        </pc:spChg>
        <pc:spChg chg="add del">
          <ac:chgData name="Zarrin Tasneem" userId="S::z2tasnee@uwaterloo.ca::925e01ce-92da-4975-a15f-ec0b800f92c7" providerId="AD" clId="Web-{E43984B0-B859-4B29-9DAF-646F07FC47F6}" dt="2024-02-23T19:59:04.418" v="112"/>
          <ac:spMkLst>
            <pc:docMk/>
            <pc:sldMk cId="623887473" sldId="282"/>
            <ac:spMk id="60" creationId="{94E4D846-3AFC-4F86-8C35-24B0542A269D}"/>
          </ac:spMkLst>
        </pc:spChg>
        <pc:spChg chg="add del">
          <ac:chgData name="Zarrin Tasneem" userId="S::z2tasnee@uwaterloo.ca::925e01ce-92da-4975-a15f-ec0b800f92c7" providerId="AD" clId="Web-{E43984B0-B859-4B29-9DAF-646F07FC47F6}" dt="2024-02-23T19:59:04.418" v="112"/>
          <ac:spMkLst>
            <pc:docMk/>
            <pc:sldMk cId="623887473" sldId="282"/>
            <ac:spMk id="62" creationId="{284781B9-12CB-45C3-907A-9ED93FF72C65}"/>
          </ac:spMkLst>
        </pc:spChg>
        <pc:spChg chg="add del">
          <ac:chgData name="Zarrin Tasneem" userId="S::z2tasnee@uwaterloo.ca::925e01ce-92da-4975-a15f-ec0b800f92c7" providerId="AD" clId="Web-{E43984B0-B859-4B29-9DAF-646F07FC47F6}" dt="2024-02-23T19:59:04.418" v="112"/>
          <ac:spMkLst>
            <pc:docMk/>
            <pc:sldMk cId="623887473" sldId="282"/>
            <ac:spMk id="64" creationId="{55D4142C-5077-457F-A6AD-3FECFDB39685}"/>
          </ac:spMkLst>
        </pc:spChg>
        <pc:spChg chg="add del">
          <ac:chgData name="Zarrin Tasneem" userId="S::z2tasnee@uwaterloo.ca::925e01ce-92da-4975-a15f-ec0b800f92c7" providerId="AD" clId="Web-{E43984B0-B859-4B29-9DAF-646F07FC47F6}" dt="2024-02-23T19:59:04.418" v="112"/>
          <ac:spMkLst>
            <pc:docMk/>
            <pc:sldMk cId="623887473" sldId="282"/>
            <ac:spMk id="66" creationId="{7A5F0580-5EE9-419F-96EE-B6529EF6E7D0}"/>
          </ac:spMkLst>
        </pc:spChg>
        <pc:spChg chg="add">
          <ac:chgData name="Zarrin Tasneem" userId="S::z2tasnee@uwaterloo.ca::925e01ce-92da-4975-a15f-ec0b800f92c7" providerId="AD" clId="Web-{E43984B0-B859-4B29-9DAF-646F07FC47F6}" dt="2024-02-23T19:59:04.433" v="113"/>
          <ac:spMkLst>
            <pc:docMk/>
            <pc:sldMk cId="623887473" sldId="282"/>
            <ac:spMk id="68" creationId="{04812C46-200A-4DEB-A05E-3ED6C68C2387}"/>
          </ac:spMkLst>
        </pc:spChg>
        <pc:spChg chg="add">
          <ac:chgData name="Zarrin Tasneem" userId="S::z2tasnee@uwaterloo.ca::925e01ce-92da-4975-a15f-ec0b800f92c7" providerId="AD" clId="Web-{E43984B0-B859-4B29-9DAF-646F07FC47F6}" dt="2024-02-23T19:59:04.433" v="113"/>
          <ac:spMkLst>
            <pc:docMk/>
            <pc:sldMk cId="623887473" sldId="282"/>
            <ac:spMk id="69" creationId="{D1EA859B-E555-4109-94F3-6700E046E008}"/>
          </ac:spMkLst>
        </pc:spChg>
        <pc:picChg chg="add del mod">
          <ac:chgData name="Zarrin Tasneem" userId="S::z2tasnee@uwaterloo.ca::925e01ce-92da-4975-a15f-ec0b800f92c7" providerId="AD" clId="Web-{E43984B0-B859-4B29-9DAF-646F07FC47F6}" dt="2024-02-23T19:31:35.469" v="28"/>
          <ac:picMkLst>
            <pc:docMk/>
            <pc:sldMk cId="623887473" sldId="282"/>
            <ac:picMk id="4" creationId="{BC87C8D6-3F4D-46B0-F15D-8C6B098399E3}"/>
          </ac:picMkLst>
        </pc:picChg>
        <pc:picChg chg="add mod">
          <ac:chgData name="Zarrin Tasneem" userId="S::z2tasnee@uwaterloo.ca::925e01ce-92da-4975-a15f-ec0b800f92c7" providerId="AD" clId="Web-{E43984B0-B859-4B29-9DAF-646F07FC47F6}" dt="2024-02-23T19:59:46.293" v="121" actId="1076"/>
          <ac:picMkLst>
            <pc:docMk/>
            <pc:sldMk cId="623887473" sldId="282"/>
            <ac:picMk id="5" creationId="{77ADDA7C-3A74-0BBA-1665-1EEE15277CD9}"/>
          </ac:picMkLst>
        </pc:picChg>
        <pc:picChg chg="del mod">
          <ac:chgData name="Zarrin Tasneem" userId="S::z2tasnee@uwaterloo.ca::925e01ce-92da-4975-a15f-ec0b800f92c7" providerId="AD" clId="Web-{E43984B0-B859-4B29-9DAF-646F07FC47F6}" dt="2024-02-23T19:24:44.841" v="16"/>
          <ac:picMkLst>
            <pc:docMk/>
            <pc:sldMk cId="623887473" sldId="282"/>
            <ac:picMk id="22" creationId="{E3C437A6-303B-669D-1ABF-B4925E9DC892}"/>
          </ac:picMkLst>
        </pc:picChg>
      </pc:sldChg>
      <pc:sldChg chg="addSp delSp modSp mod setBg">
        <pc:chgData name="Zarrin Tasneem" userId="S::z2tasnee@uwaterloo.ca::925e01ce-92da-4975-a15f-ec0b800f92c7" providerId="AD" clId="Web-{E43984B0-B859-4B29-9DAF-646F07FC47F6}" dt="2024-02-23T20:03:09.154" v="239" actId="1076"/>
        <pc:sldMkLst>
          <pc:docMk/>
          <pc:sldMk cId="668011608" sldId="283"/>
        </pc:sldMkLst>
        <pc:spChg chg="mod">
          <ac:chgData name="Zarrin Tasneem" userId="S::z2tasnee@uwaterloo.ca::925e01ce-92da-4975-a15f-ec0b800f92c7" providerId="AD" clId="Web-{E43984B0-B859-4B29-9DAF-646F07FC47F6}" dt="2024-02-23T20:03:04.341" v="238" actId="1076"/>
          <ac:spMkLst>
            <pc:docMk/>
            <pc:sldMk cId="668011608" sldId="283"/>
            <ac:spMk id="2" creationId="{4B5551BC-BB97-EA29-E895-CB5A79E2D219}"/>
          </ac:spMkLst>
        </pc:spChg>
        <pc:spChg chg="mod ord">
          <ac:chgData name="Zarrin Tasneem" userId="S::z2tasnee@uwaterloo.ca::925e01ce-92da-4975-a15f-ec0b800f92c7" providerId="AD" clId="Web-{E43984B0-B859-4B29-9DAF-646F07FC47F6}" dt="2024-02-23T20:03:09.154" v="239" actId="1076"/>
          <ac:spMkLst>
            <pc:docMk/>
            <pc:sldMk cId="668011608" sldId="283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E43984B0-B859-4B29-9DAF-646F07FC47F6}" dt="2024-02-23T19:25:19.076" v="21"/>
          <ac:spMkLst>
            <pc:docMk/>
            <pc:sldMk cId="668011608" sldId="283"/>
            <ac:spMk id="43" creationId="{C0A1ED06-4733-4020-9C60-81D4D801408D}"/>
          </ac:spMkLst>
        </pc:spChg>
        <pc:spChg chg="del">
          <ac:chgData name="Zarrin Tasneem" userId="S::z2tasnee@uwaterloo.ca::925e01ce-92da-4975-a15f-ec0b800f92c7" providerId="AD" clId="Web-{E43984B0-B859-4B29-9DAF-646F07FC47F6}" dt="2024-02-23T19:25:19.076" v="21"/>
          <ac:spMkLst>
            <pc:docMk/>
            <pc:sldMk cId="668011608" sldId="283"/>
            <ac:spMk id="45" creationId="{B0CA3509-3AF9-45FE-93ED-57BB5D5E8E07}"/>
          </ac:spMkLst>
        </pc:spChg>
        <pc:spChg chg="add">
          <ac:chgData name="Zarrin Tasneem" userId="S::z2tasnee@uwaterloo.ca::925e01ce-92da-4975-a15f-ec0b800f92c7" providerId="AD" clId="Web-{E43984B0-B859-4B29-9DAF-646F07FC47F6}" dt="2024-02-23T19:25:19.076" v="21"/>
          <ac:spMkLst>
            <pc:docMk/>
            <pc:sldMk cId="668011608" sldId="283"/>
            <ac:spMk id="50" creationId="{E51BA4DF-2BD4-4EC2-B1DB-B27C8AC71864}"/>
          </ac:spMkLst>
        </pc:spChg>
        <pc:picChg chg="add mod">
          <ac:chgData name="Zarrin Tasneem" userId="S::z2tasnee@uwaterloo.ca::925e01ce-92da-4975-a15f-ec0b800f92c7" providerId="AD" clId="Web-{E43984B0-B859-4B29-9DAF-646F07FC47F6}" dt="2024-02-23T19:25:19.076" v="21"/>
          <ac:picMkLst>
            <pc:docMk/>
            <pc:sldMk cId="668011608" sldId="283"/>
            <ac:picMk id="4" creationId="{8107D4A1-52AF-D8D2-61BC-E76881B3A66B}"/>
          </ac:picMkLst>
        </pc:picChg>
        <pc:picChg chg="del">
          <ac:chgData name="Zarrin Tasneem" userId="S::z2tasnee@uwaterloo.ca::925e01ce-92da-4975-a15f-ec0b800f92c7" providerId="AD" clId="Web-{E43984B0-B859-4B29-9DAF-646F07FC47F6}" dt="2024-02-23T19:25:05.107" v="19"/>
          <ac:picMkLst>
            <pc:docMk/>
            <pc:sldMk cId="668011608" sldId="283"/>
            <ac:picMk id="22" creationId="{E3C437A6-303B-669D-1ABF-B4925E9DC892}"/>
          </ac:picMkLst>
        </pc:picChg>
      </pc:sldChg>
      <pc:sldChg chg="addSp delSp modSp mod setBg">
        <pc:chgData name="Zarrin Tasneem" userId="S::z2tasnee@uwaterloo.ca::925e01ce-92da-4975-a15f-ec0b800f92c7" providerId="AD" clId="Web-{E43984B0-B859-4B29-9DAF-646F07FC47F6}" dt="2024-02-23T20:11:32.032" v="441" actId="20577"/>
        <pc:sldMkLst>
          <pc:docMk/>
          <pc:sldMk cId="914203748" sldId="284"/>
        </pc:sldMkLst>
        <pc:spChg chg="mod">
          <ac:chgData name="Zarrin Tasneem" userId="S::z2tasnee@uwaterloo.ca::925e01ce-92da-4975-a15f-ec0b800f92c7" providerId="AD" clId="Web-{E43984B0-B859-4B29-9DAF-646F07FC47F6}" dt="2024-02-23T20:03:13.857" v="240" actId="1076"/>
          <ac:spMkLst>
            <pc:docMk/>
            <pc:sldMk cId="914203748" sldId="284"/>
            <ac:spMk id="2" creationId="{4B5551BC-BB97-EA29-E895-CB5A79E2D219}"/>
          </ac:spMkLst>
        </pc:spChg>
        <pc:spChg chg="mod ord">
          <ac:chgData name="Zarrin Tasneem" userId="S::z2tasnee@uwaterloo.ca::925e01ce-92da-4975-a15f-ec0b800f92c7" providerId="AD" clId="Web-{E43984B0-B859-4B29-9DAF-646F07FC47F6}" dt="2024-02-23T20:11:32.032" v="441" actId="20577"/>
          <ac:spMkLst>
            <pc:docMk/>
            <pc:sldMk cId="914203748" sldId="284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E43984B0-B859-4B29-9DAF-646F07FC47F6}" dt="2024-02-23T19:29:23.234" v="24"/>
          <ac:spMkLst>
            <pc:docMk/>
            <pc:sldMk cId="914203748" sldId="284"/>
            <ac:spMk id="50" creationId="{C0A1ED06-4733-4020-9C60-81D4D801408D}"/>
          </ac:spMkLst>
        </pc:spChg>
        <pc:spChg chg="del">
          <ac:chgData name="Zarrin Tasneem" userId="S::z2tasnee@uwaterloo.ca::925e01ce-92da-4975-a15f-ec0b800f92c7" providerId="AD" clId="Web-{E43984B0-B859-4B29-9DAF-646F07FC47F6}" dt="2024-02-23T19:29:23.234" v="24"/>
          <ac:spMkLst>
            <pc:docMk/>
            <pc:sldMk cId="914203748" sldId="284"/>
            <ac:spMk id="52" creationId="{B0CA3509-3AF9-45FE-93ED-57BB5D5E8E07}"/>
          </ac:spMkLst>
        </pc:spChg>
        <pc:spChg chg="add">
          <ac:chgData name="Zarrin Tasneem" userId="S::z2tasnee@uwaterloo.ca::925e01ce-92da-4975-a15f-ec0b800f92c7" providerId="AD" clId="Web-{E43984B0-B859-4B29-9DAF-646F07FC47F6}" dt="2024-02-23T19:29:23.234" v="24"/>
          <ac:spMkLst>
            <pc:docMk/>
            <pc:sldMk cId="914203748" sldId="284"/>
            <ac:spMk id="57" creationId="{E51BA4DF-2BD4-4EC2-B1DB-B27C8AC71864}"/>
          </ac:spMkLst>
        </pc:spChg>
        <pc:picChg chg="add mod">
          <ac:chgData name="Zarrin Tasneem" userId="S::z2tasnee@uwaterloo.ca::925e01ce-92da-4975-a15f-ec0b800f92c7" providerId="AD" clId="Web-{E43984B0-B859-4B29-9DAF-646F07FC47F6}" dt="2024-02-23T19:29:23.234" v="24"/>
          <ac:picMkLst>
            <pc:docMk/>
            <pc:sldMk cId="914203748" sldId="284"/>
            <ac:picMk id="4" creationId="{5E1793EB-0D53-CE36-10A8-E8F1F337CA1B}"/>
          </ac:picMkLst>
        </pc:picChg>
        <pc:picChg chg="del">
          <ac:chgData name="Zarrin Tasneem" userId="S::z2tasnee@uwaterloo.ca::925e01ce-92da-4975-a15f-ec0b800f92c7" providerId="AD" clId="Web-{E43984B0-B859-4B29-9DAF-646F07FC47F6}" dt="2024-02-23T19:29:04.452" v="22"/>
          <ac:picMkLst>
            <pc:docMk/>
            <pc:sldMk cId="914203748" sldId="284"/>
            <ac:picMk id="22" creationId="{E3C437A6-303B-669D-1ABF-B4925E9DC892}"/>
          </ac:picMkLst>
        </pc:picChg>
      </pc:sldChg>
      <pc:sldChg chg="addSp delSp modSp mod setBg">
        <pc:chgData name="Zarrin Tasneem" userId="S::z2tasnee@uwaterloo.ca::925e01ce-92da-4975-a15f-ec0b800f92c7" providerId="AD" clId="Web-{E43984B0-B859-4B29-9DAF-646F07FC47F6}" dt="2024-02-23T20:10:31.079" v="428" actId="20577"/>
        <pc:sldMkLst>
          <pc:docMk/>
          <pc:sldMk cId="1440135630" sldId="285"/>
        </pc:sldMkLst>
        <pc:spChg chg="mod">
          <ac:chgData name="Zarrin Tasneem" userId="S::z2tasnee@uwaterloo.ca::925e01ce-92da-4975-a15f-ec0b800f92c7" providerId="AD" clId="Web-{E43984B0-B859-4B29-9DAF-646F07FC47F6}" dt="2024-02-23T20:02:47.732" v="234" actId="1076"/>
          <ac:spMkLst>
            <pc:docMk/>
            <pc:sldMk cId="1440135630" sldId="285"/>
            <ac:spMk id="2" creationId="{4B5551BC-BB97-EA29-E895-CB5A79E2D219}"/>
          </ac:spMkLst>
        </pc:spChg>
        <pc:spChg chg="mod ord">
          <ac:chgData name="Zarrin Tasneem" userId="S::z2tasnee@uwaterloo.ca::925e01ce-92da-4975-a15f-ec0b800f92c7" providerId="AD" clId="Web-{E43984B0-B859-4B29-9DAF-646F07FC47F6}" dt="2024-02-23T20:10:31.079" v="428" actId="20577"/>
          <ac:spMkLst>
            <pc:docMk/>
            <pc:sldMk cId="1440135630" sldId="285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E43984B0-B859-4B29-9DAF-646F07FC47F6}" dt="2024-02-23T19:29:41.109" v="27"/>
          <ac:spMkLst>
            <pc:docMk/>
            <pc:sldMk cId="1440135630" sldId="285"/>
            <ac:spMk id="57" creationId="{C0A1ED06-4733-4020-9C60-81D4D801408D}"/>
          </ac:spMkLst>
        </pc:spChg>
        <pc:spChg chg="del">
          <ac:chgData name="Zarrin Tasneem" userId="S::z2tasnee@uwaterloo.ca::925e01ce-92da-4975-a15f-ec0b800f92c7" providerId="AD" clId="Web-{E43984B0-B859-4B29-9DAF-646F07FC47F6}" dt="2024-02-23T19:29:41.109" v="27"/>
          <ac:spMkLst>
            <pc:docMk/>
            <pc:sldMk cId="1440135630" sldId="285"/>
            <ac:spMk id="59" creationId="{B0CA3509-3AF9-45FE-93ED-57BB5D5E8E07}"/>
          </ac:spMkLst>
        </pc:spChg>
        <pc:spChg chg="add">
          <ac:chgData name="Zarrin Tasneem" userId="S::z2tasnee@uwaterloo.ca::925e01ce-92da-4975-a15f-ec0b800f92c7" providerId="AD" clId="Web-{E43984B0-B859-4B29-9DAF-646F07FC47F6}" dt="2024-02-23T19:29:41.109" v="27"/>
          <ac:spMkLst>
            <pc:docMk/>
            <pc:sldMk cId="1440135630" sldId="285"/>
            <ac:spMk id="64" creationId="{E51BA4DF-2BD4-4EC2-B1DB-B27C8AC71864}"/>
          </ac:spMkLst>
        </pc:spChg>
        <pc:picChg chg="add mod">
          <ac:chgData name="Zarrin Tasneem" userId="S::z2tasnee@uwaterloo.ca::925e01ce-92da-4975-a15f-ec0b800f92c7" providerId="AD" clId="Web-{E43984B0-B859-4B29-9DAF-646F07FC47F6}" dt="2024-02-23T19:29:41.109" v="27"/>
          <ac:picMkLst>
            <pc:docMk/>
            <pc:sldMk cId="1440135630" sldId="285"/>
            <ac:picMk id="4" creationId="{75BAC0DF-56F4-8A3F-F2FE-54811A3D6408}"/>
          </ac:picMkLst>
        </pc:picChg>
        <pc:picChg chg="del">
          <ac:chgData name="Zarrin Tasneem" userId="S::z2tasnee@uwaterloo.ca::925e01ce-92da-4975-a15f-ec0b800f92c7" providerId="AD" clId="Web-{E43984B0-B859-4B29-9DAF-646F07FC47F6}" dt="2024-02-23T19:29:26.937" v="25"/>
          <ac:picMkLst>
            <pc:docMk/>
            <pc:sldMk cId="1440135630" sldId="285"/>
            <ac:picMk id="22" creationId="{E3C437A6-303B-669D-1ABF-B4925E9DC892}"/>
          </ac:picMkLst>
        </pc:picChg>
      </pc:sldChg>
      <pc:sldChg chg="addSp delSp modSp mod setBg">
        <pc:chgData name="Zarrin Tasneem" userId="S::z2tasnee@uwaterloo.ca::925e01ce-92da-4975-a15f-ec0b800f92c7" providerId="AD" clId="Web-{E43984B0-B859-4B29-9DAF-646F07FC47F6}" dt="2024-02-23T20:04:59.076" v="297" actId="20577"/>
        <pc:sldMkLst>
          <pc:docMk/>
          <pc:sldMk cId="3736217030" sldId="286"/>
        </pc:sldMkLst>
        <pc:spChg chg="mod">
          <ac:chgData name="Zarrin Tasneem" userId="S::z2tasnee@uwaterloo.ca::925e01ce-92da-4975-a15f-ec0b800f92c7" providerId="AD" clId="Web-{E43984B0-B859-4B29-9DAF-646F07FC47F6}" dt="2024-02-23T20:04:13.186" v="245" actId="14100"/>
          <ac:spMkLst>
            <pc:docMk/>
            <pc:sldMk cId="3736217030" sldId="286"/>
            <ac:spMk id="2" creationId="{4B5551BC-BB97-EA29-E895-CB5A79E2D219}"/>
          </ac:spMkLst>
        </pc:spChg>
        <pc:spChg chg="mod ord">
          <ac:chgData name="Zarrin Tasneem" userId="S::z2tasnee@uwaterloo.ca::925e01ce-92da-4975-a15f-ec0b800f92c7" providerId="AD" clId="Web-{E43984B0-B859-4B29-9DAF-646F07FC47F6}" dt="2024-02-23T20:04:59.076" v="297" actId="20577"/>
          <ac:spMkLst>
            <pc:docMk/>
            <pc:sldMk cId="3736217030" sldId="286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E43984B0-B859-4B29-9DAF-646F07FC47F6}" dt="2024-02-23T19:32:33.469" v="33"/>
          <ac:spMkLst>
            <pc:docMk/>
            <pc:sldMk cId="3736217030" sldId="286"/>
            <ac:spMk id="71" creationId="{C0A1ED06-4733-4020-9C60-81D4D801408D}"/>
          </ac:spMkLst>
        </pc:spChg>
        <pc:spChg chg="del">
          <ac:chgData name="Zarrin Tasneem" userId="S::z2tasnee@uwaterloo.ca::925e01ce-92da-4975-a15f-ec0b800f92c7" providerId="AD" clId="Web-{E43984B0-B859-4B29-9DAF-646F07FC47F6}" dt="2024-02-23T19:32:33.469" v="33"/>
          <ac:spMkLst>
            <pc:docMk/>
            <pc:sldMk cId="3736217030" sldId="286"/>
            <ac:spMk id="73" creationId="{B0CA3509-3AF9-45FE-93ED-57BB5D5E8E07}"/>
          </ac:spMkLst>
        </pc:spChg>
        <pc:spChg chg="add del">
          <ac:chgData name="Zarrin Tasneem" userId="S::z2tasnee@uwaterloo.ca::925e01ce-92da-4975-a15f-ec0b800f92c7" providerId="AD" clId="Web-{E43984B0-B859-4B29-9DAF-646F07FC47F6}" dt="2024-02-23T20:03:44.451" v="242"/>
          <ac:spMkLst>
            <pc:docMk/>
            <pc:sldMk cId="3736217030" sldId="286"/>
            <ac:spMk id="78" creationId="{2C61293E-6EBE-43EF-A52C-9BEBFD7679D4}"/>
          </ac:spMkLst>
        </pc:spChg>
        <pc:spChg chg="add del">
          <ac:chgData name="Zarrin Tasneem" userId="S::z2tasnee@uwaterloo.ca::925e01ce-92da-4975-a15f-ec0b800f92c7" providerId="AD" clId="Web-{E43984B0-B859-4B29-9DAF-646F07FC47F6}" dt="2024-02-23T20:03:44.451" v="242"/>
          <ac:spMkLst>
            <pc:docMk/>
            <pc:sldMk cId="3736217030" sldId="286"/>
            <ac:spMk id="80" creationId="{3FCFB1DE-0B7E-48CC-BA90-B2AB0889F9D6}"/>
          </ac:spMkLst>
        </pc:spChg>
        <pc:picChg chg="add mod">
          <ac:chgData name="Zarrin Tasneem" userId="S::z2tasnee@uwaterloo.ca::925e01ce-92da-4975-a15f-ec0b800f92c7" providerId="AD" clId="Web-{E43984B0-B859-4B29-9DAF-646F07FC47F6}" dt="2024-02-23T20:03:44.451" v="242"/>
          <ac:picMkLst>
            <pc:docMk/>
            <pc:sldMk cId="3736217030" sldId="286"/>
            <ac:picMk id="4" creationId="{E87747EE-5279-FF49-C1F6-9FC0727B75AA}"/>
          </ac:picMkLst>
        </pc:picChg>
        <pc:picChg chg="del">
          <ac:chgData name="Zarrin Tasneem" userId="S::z2tasnee@uwaterloo.ca::925e01ce-92da-4975-a15f-ec0b800f92c7" providerId="AD" clId="Web-{E43984B0-B859-4B29-9DAF-646F07FC47F6}" dt="2024-02-23T19:32:08.032" v="31"/>
          <ac:picMkLst>
            <pc:docMk/>
            <pc:sldMk cId="3736217030" sldId="286"/>
            <ac:picMk id="22" creationId="{E3C437A6-303B-669D-1ABF-B4925E9DC892}"/>
          </ac:picMkLst>
        </pc:picChg>
      </pc:sldChg>
      <pc:sldChg chg="addSp delSp modSp mod setBg">
        <pc:chgData name="Zarrin Tasneem" userId="S::z2tasnee@uwaterloo.ca::925e01ce-92da-4975-a15f-ec0b800f92c7" providerId="AD" clId="Web-{E43984B0-B859-4B29-9DAF-646F07FC47F6}" dt="2024-02-23T20:08:24.328" v="411" actId="20577"/>
        <pc:sldMkLst>
          <pc:docMk/>
          <pc:sldMk cId="400303587" sldId="287"/>
        </pc:sldMkLst>
        <pc:spChg chg="mod">
          <ac:chgData name="Zarrin Tasneem" userId="S::z2tasnee@uwaterloo.ca::925e01ce-92da-4975-a15f-ec0b800f92c7" providerId="AD" clId="Web-{E43984B0-B859-4B29-9DAF-646F07FC47F6}" dt="2024-02-23T20:06:05.718" v="305" actId="14100"/>
          <ac:spMkLst>
            <pc:docMk/>
            <pc:sldMk cId="400303587" sldId="287"/>
            <ac:spMk id="2" creationId="{4B5551BC-BB97-EA29-E895-CB5A79E2D219}"/>
          </ac:spMkLst>
        </pc:spChg>
        <pc:spChg chg="mod ord">
          <ac:chgData name="Zarrin Tasneem" userId="S::z2tasnee@uwaterloo.ca::925e01ce-92da-4975-a15f-ec0b800f92c7" providerId="AD" clId="Web-{E43984B0-B859-4B29-9DAF-646F07FC47F6}" dt="2024-02-23T20:08:24.328" v="411" actId="20577"/>
          <ac:spMkLst>
            <pc:docMk/>
            <pc:sldMk cId="400303587" sldId="287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E43984B0-B859-4B29-9DAF-646F07FC47F6}" dt="2024-02-23T19:33:01.735" v="38"/>
          <ac:spMkLst>
            <pc:docMk/>
            <pc:sldMk cId="400303587" sldId="287"/>
            <ac:spMk id="78" creationId="{C0A1ED06-4733-4020-9C60-81D4D801408D}"/>
          </ac:spMkLst>
        </pc:spChg>
        <pc:spChg chg="del">
          <ac:chgData name="Zarrin Tasneem" userId="S::z2tasnee@uwaterloo.ca::925e01ce-92da-4975-a15f-ec0b800f92c7" providerId="AD" clId="Web-{E43984B0-B859-4B29-9DAF-646F07FC47F6}" dt="2024-02-23T19:33:01.735" v="38"/>
          <ac:spMkLst>
            <pc:docMk/>
            <pc:sldMk cId="400303587" sldId="287"/>
            <ac:spMk id="80" creationId="{B0CA3509-3AF9-45FE-93ED-57BB5D5E8E07}"/>
          </ac:spMkLst>
        </pc:spChg>
        <pc:spChg chg="add del">
          <ac:chgData name="Zarrin Tasneem" userId="S::z2tasnee@uwaterloo.ca::925e01ce-92da-4975-a15f-ec0b800f92c7" providerId="AD" clId="Web-{E43984B0-B859-4B29-9DAF-646F07FC47F6}" dt="2024-02-23T20:05:30.827" v="300"/>
          <ac:spMkLst>
            <pc:docMk/>
            <pc:sldMk cId="400303587" sldId="287"/>
            <ac:spMk id="85" creationId="{2C61293E-6EBE-43EF-A52C-9BEBFD7679D4}"/>
          </ac:spMkLst>
        </pc:spChg>
        <pc:spChg chg="add del">
          <ac:chgData name="Zarrin Tasneem" userId="S::z2tasnee@uwaterloo.ca::925e01ce-92da-4975-a15f-ec0b800f92c7" providerId="AD" clId="Web-{E43984B0-B859-4B29-9DAF-646F07FC47F6}" dt="2024-02-23T20:05:30.827" v="300"/>
          <ac:spMkLst>
            <pc:docMk/>
            <pc:sldMk cId="400303587" sldId="287"/>
            <ac:spMk id="87" creationId="{3FCFB1DE-0B7E-48CC-BA90-B2AB0889F9D6}"/>
          </ac:spMkLst>
        </pc:spChg>
        <pc:spChg chg="add">
          <ac:chgData name="Zarrin Tasneem" userId="S::z2tasnee@uwaterloo.ca::925e01ce-92da-4975-a15f-ec0b800f92c7" providerId="AD" clId="Web-{E43984B0-B859-4B29-9DAF-646F07FC47F6}" dt="2024-02-23T20:05:30.827" v="300"/>
          <ac:spMkLst>
            <pc:docMk/>
            <pc:sldMk cId="400303587" sldId="287"/>
            <ac:spMk id="92" creationId="{04812C46-200A-4DEB-A05E-3ED6C68C2387}"/>
          </ac:spMkLst>
        </pc:spChg>
        <pc:picChg chg="add del mod">
          <ac:chgData name="Zarrin Tasneem" userId="S::z2tasnee@uwaterloo.ca::925e01ce-92da-4975-a15f-ec0b800f92c7" providerId="AD" clId="Web-{E43984B0-B859-4B29-9DAF-646F07FC47F6}" dt="2024-02-23T19:32:50.329" v="36"/>
          <ac:picMkLst>
            <pc:docMk/>
            <pc:sldMk cId="400303587" sldId="287"/>
            <ac:picMk id="4" creationId="{F5CFFF13-2EC9-E41A-45E3-0EB8F4E97AE2}"/>
          </ac:picMkLst>
        </pc:picChg>
        <pc:picChg chg="add mod">
          <ac:chgData name="Zarrin Tasneem" userId="S::z2tasnee@uwaterloo.ca::925e01ce-92da-4975-a15f-ec0b800f92c7" providerId="AD" clId="Web-{E43984B0-B859-4B29-9DAF-646F07FC47F6}" dt="2024-02-23T20:05:30.827" v="300"/>
          <ac:picMkLst>
            <pc:docMk/>
            <pc:sldMk cId="400303587" sldId="287"/>
            <ac:picMk id="5" creationId="{A843A479-48BE-6889-2CAF-2B484E49620A}"/>
          </ac:picMkLst>
        </pc:picChg>
        <pc:picChg chg="del">
          <ac:chgData name="Zarrin Tasneem" userId="S::z2tasnee@uwaterloo.ca::925e01ce-92da-4975-a15f-ec0b800f92c7" providerId="AD" clId="Web-{E43984B0-B859-4B29-9DAF-646F07FC47F6}" dt="2024-02-23T19:32:38.907" v="34"/>
          <ac:picMkLst>
            <pc:docMk/>
            <pc:sldMk cId="400303587" sldId="287"/>
            <ac:picMk id="22" creationId="{E3C437A6-303B-669D-1ABF-B4925E9DC892}"/>
          </ac:picMkLst>
        </pc:picChg>
      </pc:sldChg>
      <pc:sldChg chg="del">
        <pc:chgData name="Zarrin Tasneem" userId="S::z2tasnee@uwaterloo.ca::925e01ce-92da-4975-a15f-ec0b800f92c7" providerId="AD" clId="Web-{E43984B0-B859-4B29-9DAF-646F07FC47F6}" dt="2024-02-23T19:21:58.152" v="12"/>
        <pc:sldMkLst>
          <pc:docMk/>
          <pc:sldMk cId="2566841067" sldId="289"/>
        </pc:sldMkLst>
      </pc:sldChg>
      <pc:sldChg chg="del">
        <pc:chgData name="Zarrin Tasneem" userId="S::z2tasnee@uwaterloo.ca::925e01ce-92da-4975-a15f-ec0b800f92c7" providerId="AD" clId="Web-{E43984B0-B859-4B29-9DAF-646F07FC47F6}" dt="2024-02-23T19:21:56.246" v="11"/>
        <pc:sldMkLst>
          <pc:docMk/>
          <pc:sldMk cId="2356338619" sldId="291"/>
        </pc:sldMkLst>
      </pc:sldChg>
      <pc:sldChg chg="del">
        <pc:chgData name="Zarrin Tasneem" userId="S::z2tasnee@uwaterloo.ca::925e01ce-92da-4975-a15f-ec0b800f92c7" providerId="AD" clId="Web-{E43984B0-B859-4B29-9DAF-646F07FC47F6}" dt="2024-02-23T20:12:07.861" v="444"/>
        <pc:sldMkLst>
          <pc:docMk/>
          <pc:sldMk cId="2053901513" sldId="296"/>
        </pc:sldMkLst>
      </pc:sldChg>
      <pc:sldChg chg="del">
        <pc:chgData name="Zarrin Tasneem" userId="S::z2tasnee@uwaterloo.ca::925e01ce-92da-4975-a15f-ec0b800f92c7" providerId="AD" clId="Web-{E43984B0-B859-4B29-9DAF-646F07FC47F6}" dt="2024-02-23T19:22:04.762" v="13"/>
        <pc:sldMkLst>
          <pc:docMk/>
          <pc:sldMk cId="956158681" sldId="298"/>
        </pc:sldMkLst>
      </pc:sldChg>
      <pc:sldChg chg="del">
        <pc:chgData name="Zarrin Tasneem" userId="S::z2tasnee@uwaterloo.ca::925e01ce-92da-4975-a15f-ec0b800f92c7" providerId="AD" clId="Web-{E43984B0-B859-4B29-9DAF-646F07FC47F6}" dt="2024-02-23T19:22:05.793" v="14"/>
        <pc:sldMkLst>
          <pc:docMk/>
          <pc:sldMk cId="724931164" sldId="302"/>
        </pc:sldMkLst>
      </pc:sldChg>
      <pc:sldChg chg="addSp delSp modSp">
        <pc:chgData name="Zarrin Tasneem" userId="S::z2tasnee@uwaterloo.ca::925e01ce-92da-4975-a15f-ec0b800f92c7" providerId="AD" clId="Web-{E43984B0-B859-4B29-9DAF-646F07FC47F6}" dt="2024-02-23T19:57:32.448" v="110" actId="14100"/>
        <pc:sldMkLst>
          <pc:docMk/>
          <pc:sldMk cId="3803224131" sldId="316"/>
        </pc:sldMkLst>
        <pc:picChg chg="add del mod">
          <ac:chgData name="Zarrin Tasneem" userId="S::z2tasnee@uwaterloo.ca::925e01ce-92da-4975-a15f-ec0b800f92c7" providerId="AD" clId="Web-{E43984B0-B859-4B29-9DAF-646F07FC47F6}" dt="2024-02-23T19:52:03.915" v="73"/>
          <ac:picMkLst>
            <pc:docMk/>
            <pc:sldMk cId="3803224131" sldId="316"/>
            <ac:picMk id="2" creationId="{39EBD756-7FF3-0687-3F7D-7B138C9C3C9C}"/>
          </ac:picMkLst>
        </pc:picChg>
        <pc:picChg chg="mod">
          <ac:chgData name="Zarrin Tasneem" userId="S::z2tasnee@uwaterloo.ca::925e01ce-92da-4975-a15f-ec0b800f92c7" providerId="AD" clId="Web-{E43984B0-B859-4B29-9DAF-646F07FC47F6}" dt="2024-02-23T19:57:09.745" v="106" actId="14100"/>
          <ac:picMkLst>
            <pc:docMk/>
            <pc:sldMk cId="3803224131" sldId="316"/>
            <ac:picMk id="3" creationId="{8A1FCA7F-1178-0688-0818-6CB8CAF49BD0}"/>
          </ac:picMkLst>
        </pc:picChg>
        <pc:picChg chg="add mod">
          <ac:chgData name="Zarrin Tasneem" userId="S::z2tasnee@uwaterloo.ca::925e01ce-92da-4975-a15f-ec0b800f92c7" providerId="AD" clId="Web-{E43984B0-B859-4B29-9DAF-646F07FC47F6}" dt="2024-02-23T19:55:11.994" v="104" actId="1076"/>
          <ac:picMkLst>
            <pc:docMk/>
            <pc:sldMk cId="3803224131" sldId="316"/>
            <ac:picMk id="4" creationId="{7E13A6DC-8224-88AE-B2E2-4CCD2D8BB363}"/>
          </ac:picMkLst>
        </pc:picChg>
        <pc:picChg chg="del mod">
          <ac:chgData name="Zarrin Tasneem" userId="S::z2tasnee@uwaterloo.ca::925e01ce-92da-4975-a15f-ec0b800f92c7" providerId="AD" clId="Web-{E43984B0-B859-4B29-9DAF-646F07FC47F6}" dt="2024-02-23T19:56:53.933" v="105"/>
          <ac:picMkLst>
            <pc:docMk/>
            <pc:sldMk cId="3803224131" sldId="316"/>
            <ac:picMk id="5" creationId="{AD93C715-C007-5588-5A68-443C66C23E8E}"/>
          </ac:picMkLst>
        </pc:picChg>
        <pc:picChg chg="add mod">
          <ac:chgData name="Zarrin Tasneem" userId="S::z2tasnee@uwaterloo.ca::925e01ce-92da-4975-a15f-ec0b800f92c7" providerId="AD" clId="Web-{E43984B0-B859-4B29-9DAF-646F07FC47F6}" dt="2024-02-23T19:57:32.448" v="110" actId="14100"/>
          <ac:picMkLst>
            <pc:docMk/>
            <pc:sldMk cId="3803224131" sldId="316"/>
            <ac:picMk id="6" creationId="{1C563D02-CAE5-470E-4C8C-8342C696F2D5}"/>
          </ac:picMkLst>
        </pc:picChg>
      </pc:sldChg>
      <pc:sldChg chg="addSp delSp modSp mod setBg">
        <pc:chgData name="Zarrin Tasneem" userId="S::z2tasnee@uwaterloo.ca::925e01ce-92da-4975-a15f-ec0b800f92c7" providerId="AD" clId="Web-{E43984B0-B859-4B29-9DAF-646F07FC47F6}" dt="2024-02-23T19:21:28.887" v="10"/>
        <pc:sldMkLst>
          <pc:docMk/>
          <pc:sldMk cId="2823562924" sldId="319"/>
        </pc:sldMkLst>
        <pc:spChg chg="mod">
          <ac:chgData name="Zarrin Tasneem" userId="S::z2tasnee@uwaterloo.ca::925e01ce-92da-4975-a15f-ec0b800f92c7" providerId="AD" clId="Web-{E43984B0-B859-4B29-9DAF-646F07FC47F6}" dt="2024-02-23T19:21:28.887" v="10"/>
          <ac:spMkLst>
            <pc:docMk/>
            <pc:sldMk cId="2823562924" sldId="319"/>
            <ac:spMk id="2" creationId="{84F8F8D7-636F-53F9-10FC-ADD88F36B21B}"/>
          </ac:spMkLst>
        </pc:spChg>
        <pc:spChg chg="add del mod">
          <ac:chgData name="Zarrin Tasneem" userId="S::z2tasnee@uwaterloo.ca::925e01ce-92da-4975-a15f-ec0b800f92c7" providerId="AD" clId="Web-{E43984B0-B859-4B29-9DAF-646F07FC47F6}" dt="2024-02-23T19:21:28.887" v="10"/>
          <ac:spMkLst>
            <pc:docMk/>
            <pc:sldMk cId="2823562924" sldId="319"/>
            <ac:spMk id="3" creationId="{2D1AB12A-D4C9-0BC4-18A5-318DEF2D930E}"/>
          </ac:spMkLst>
        </pc:spChg>
        <pc:spChg chg="add">
          <ac:chgData name="Zarrin Tasneem" userId="S::z2tasnee@uwaterloo.ca::925e01ce-92da-4975-a15f-ec0b800f92c7" providerId="AD" clId="Web-{E43984B0-B859-4B29-9DAF-646F07FC47F6}" dt="2024-02-23T19:21:28.887" v="10"/>
          <ac:spMkLst>
            <pc:docMk/>
            <pc:sldMk cId="2823562924" sldId="319"/>
            <ac:spMk id="8" creationId="{E51BA4DF-2BD4-4EC2-B1DB-B27C8AC71864}"/>
          </ac:spMkLst>
        </pc:spChg>
        <pc:spChg chg="add del">
          <ac:chgData name="Zarrin Tasneem" userId="S::z2tasnee@uwaterloo.ca::925e01ce-92da-4975-a15f-ec0b800f92c7" providerId="AD" clId="Web-{E43984B0-B859-4B29-9DAF-646F07FC47F6}" dt="2024-02-23T19:20:42.074" v="5"/>
          <ac:spMkLst>
            <pc:docMk/>
            <pc:sldMk cId="2823562924" sldId="319"/>
            <ac:spMk id="9" creationId="{C0763A76-9F1C-4FC5-82B7-DD475DA461B2}"/>
          </ac:spMkLst>
        </pc:spChg>
        <pc:spChg chg="add del">
          <ac:chgData name="Zarrin Tasneem" userId="S::z2tasnee@uwaterloo.ca::925e01ce-92da-4975-a15f-ec0b800f92c7" providerId="AD" clId="Web-{E43984B0-B859-4B29-9DAF-646F07FC47F6}" dt="2024-02-23T19:20:42.074" v="5"/>
          <ac:spMkLst>
            <pc:docMk/>
            <pc:sldMk cId="2823562924" sldId="319"/>
            <ac:spMk id="11" creationId="{E81BF4F6-F2CF-4984-9D14-D6966D92F99F}"/>
          </ac:spMkLst>
        </pc:spChg>
        <pc:graphicFrameChg chg="add del">
          <ac:chgData name="Zarrin Tasneem" userId="S::z2tasnee@uwaterloo.ca::925e01ce-92da-4975-a15f-ec0b800f92c7" providerId="AD" clId="Web-{E43984B0-B859-4B29-9DAF-646F07FC47F6}" dt="2024-02-23T19:21:22.652" v="9"/>
          <ac:graphicFrameMkLst>
            <pc:docMk/>
            <pc:sldMk cId="2823562924" sldId="319"/>
            <ac:graphicFrameMk id="13" creationId="{BD8E49BC-AFB4-64EE-2731-8EE3A5C3A171}"/>
          </ac:graphicFrameMkLst>
        </pc:graphicFrameChg>
        <pc:picChg chg="add del">
          <ac:chgData name="Zarrin Tasneem" userId="S::z2tasnee@uwaterloo.ca::925e01ce-92da-4975-a15f-ec0b800f92c7" providerId="AD" clId="Web-{E43984B0-B859-4B29-9DAF-646F07FC47F6}" dt="2024-02-23T19:20:42.074" v="5"/>
          <ac:picMkLst>
            <pc:docMk/>
            <pc:sldMk cId="2823562924" sldId="319"/>
            <ac:picMk id="7" creationId="{96DBB803-E7A8-0EDC-176B-F45074370908}"/>
          </ac:picMkLst>
        </pc:picChg>
        <pc:picChg chg="add">
          <ac:chgData name="Zarrin Tasneem" userId="S::z2tasnee@uwaterloo.ca::925e01ce-92da-4975-a15f-ec0b800f92c7" providerId="AD" clId="Web-{E43984B0-B859-4B29-9DAF-646F07FC47F6}" dt="2024-02-23T19:21:28.887" v="10"/>
          <ac:picMkLst>
            <pc:docMk/>
            <pc:sldMk cId="2823562924" sldId="319"/>
            <ac:picMk id="10" creationId="{93DA5F1B-2D8C-9486-CE42-33FE42D47BE2}"/>
          </ac:picMkLst>
        </pc:picChg>
      </pc:sldChg>
      <pc:sldChg chg="delSp modSp new">
        <pc:chgData name="Zarrin Tasneem" userId="S::z2tasnee@uwaterloo.ca::925e01ce-92da-4975-a15f-ec0b800f92c7" providerId="AD" clId="Web-{E43984B0-B859-4B29-9DAF-646F07FC47F6}" dt="2024-02-23T19:50:32.071" v="71"/>
        <pc:sldMkLst>
          <pc:docMk/>
          <pc:sldMk cId="2679107845" sldId="320"/>
        </pc:sldMkLst>
        <pc:spChg chg="mod">
          <ac:chgData name="Zarrin Tasneem" userId="S::z2tasnee@uwaterloo.ca::925e01ce-92da-4975-a15f-ec0b800f92c7" providerId="AD" clId="Web-{E43984B0-B859-4B29-9DAF-646F07FC47F6}" dt="2024-02-23T19:50:25.274" v="70" actId="20577"/>
          <ac:spMkLst>
            <pc:docMk/>
            <pc:sldMk cId="2679107845" sldId="320"/>
            <ac:spMk id="2" creationId="{F48B41EB-3D4C-711E-5F63-3EF6610478CA}"/>
          </ac:spMkLst>
        </pc:spChg>
        <pc:spChg chg="del">
          <ac:chgData name="Zarrin Tasneem" userId="S::z2tasnee@uwaterloo.ca::925e01ce-92da-4975-a15f-ec0b800f92c7" providerId="AD" clId="Web-{E43984B0-B859-4B29-9DAF-646F07FC47F6}" dt="2024-02-23T19:50:32.071" v="71"/>
          <ac:spMkLst>
            <pc:docMk/>
            <pc:sldMk cId="2679107845" sldId="320"/>
            <ac:spMk id="3" creationId="{F41C10E1-8C38-C1CD-E7A1-409DF582A2BC}"/>
          </ac:spMkLst>
        </pc:spChg>
      </pc:sldChg>
      <pc:sldChg chg="modSp add ord replId">
        <pc:chgData name="Zarrin Tasneem" userId="S::z2tasnee@uwaterloo.ca::925e01ce-92da-4975-a15f-ec0b800f92c7" providerId="AD" clId="Web-{E43984B0-B859-4B29-9DAF-646F07FC47F6}" dt="2024-02-23T20:13:28.627" v="466" actId="20577"/>
        <pc:sldMkLst>
          <pc:docMk/>
          <pc:sldMk cId="3292603984" sldId="321"/>
        </pc:sldMkLst>
        <pc:spChg chg="mod">
          <ac:chgData name="Zarrin Tasneem" userId="S::z2tasnee@uwaterloo.ca::925e01ce-92da-4975-a15f-ec0b800f92c7" providerId="AD" clId="Web-{E43984B0-B859-4B29-9DAF-646F07FC47F6}" dt="2024-02-23T20:13:28.627" v="466" actId="20577"/>
          <ac:spMkLst>
            <pc:docMk/>
            <pc:sldMk cId="3292603984" sldId="321"/>
            <ac:spMk id="2" creationId="{DC23F424-22C4-F24B-9FE5-B2FB5CB20DEB}"/>
          </ac:spMkLst>
        </pc:spChg>
      </pc:sldChg>
    </pc:docChg>
  </pc:docChgLst>
  <pc:docChgLst>
    <pc:chgData name="Shane Seeraj" userId="S::sseeraj@uwaterloo.ca::7e8933b0-995b-402f-831b-fb2e79602cf1" providerId="AD" clId="Web-{F632BEE2-D9FA-0247-26F0-B010BF5EEE57}"/>
    <pc:docChg chg="modSld modMainMaster">
      <pc:chgData name="Shane Seeraj" userId="S::sseeraj@uwaterloo.ca::7e8933b0-995b-402f-831b-fb2e79602cf1" providerId="AD" clId="Web-{F632BEE2-D9FA-0247-26F0-B010BF5EEE57}" dt="2024-02-22T23:08:10.415" v="34" actId="20577"/>
      <pc:docMkLst>
        <pc:docMk/>
      </pc:docMkLst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2151923077" sldId="256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1846952487" sldId="258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2669436605" sldId="260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3867401296" sldId="261"/>
        </pc:sldMkLst>
      </pc:sldChg>
      <pc:sldChg chg="addSp delSp modSp mod setBg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2137632882" sldId="263"/>
        </pc:sldMkLst>
        <pc:spChg chg="mod">
          <ac:chgData name="Shane Seeraj" userId="S::sseeraj@uwaterloo.ca::7e8933b0-995b-402f-831b-fb2e79602cf1" providerId="AD" clId="Web-{F632BEE2-D9FA-0247-26F0-B010BF5EEE57}" dt="2024-02-22T23:05:48.038" v="15" actId="20577"/>
          <ac:spMkLst>
            <pc:docMk/>
            <pc:sldMk cId="2137632882" sldId="263"/>
            <ac:spMk id="2" creationId="{DD1B495E-422F-06F0-0F7F-E871C650D9B1}"/>
          </ac:spMkLst>
        </pc:spChg>
        <pc:spChg chg="mod">
          <ac:chgData name="Shane Seeraj" userId="S::sseeraj@uwaterloo.ca::7e8933b0-995b-402f-831b-fb2e79602cf1" providerId="AD" clId="Web-{F632BEE2-D9FA-0247-26F0-B010BF5EEE57}" dt="2024-02-22T23:05:42.366" v="14" actId="20577"/>
          <ac:spMkLst>
            <pc:docMk/>
            <pc:sldMk cId="2137632882" sldId="263"/>
            <ac:spMk id="3" creationId="{B1D57822-FCBA-7E5D-3E71-E80C0D075D0F}"/>
          </ac:spMkLst>
        </pc:spChg>
        <pc:picChg chg="add del mod">
          <ac:chgData name="Shane Seeraj" userId="S::sseeraj@uwaterloo.ca::7e8933b0-995b-402f-831b-fb2e79602cf1" providerId="AD" clId="Web-{F632BEE2-D9FA-0247-26F0-B010BF5EEE57}" dt="2024-02-22T23:04:21.693" v="4"/>
          <ac:picMkLst>
            <pc:docMk/>
            <pc:sldMk cId="2137632882" sldId="263"/>
            <ac:picMk id="4" creationId="{F64180F2-450A-9477-F164-2BE7962CA298}"/>
          </ac:picMkLst>
        </pc:picChg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1520694652" sldId="264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783427827" sldId="265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3115340477" sldId="268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1827447151" sldId="269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623887473" sldId="282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668011608" sldId="283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914203748" sldId="284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1440135630" sldId="285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3736217030" sldId="286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400303587" sldId="287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3862186203" sldId="288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2566841067" sldId="289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2356338619" sldId="291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2053901513" sldId="296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956158681" sldId="298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3569520722" sldId="299"/>
        </pc:sldMkLst>
      </pc:sldChg>
      <pc:sldChg chg="addSp delSp modSp mod">
        <pc:chgData name="Shane Seeraj" userId="S::sseeraj@uwaterloo.ca::7e8933b0-995b-402f-831b-fb2e79602cf1" providerId="AD" clId="Web-{F632BEE2-D9FA-0247-26F0-B010BF5EEE57}" dt="2024-02-22T23:08:10.415" v="34" actId="20577"/>
        <pc:sldMkLst>
          <pc:docMk/>
          <pc:sldMk cId="1920845778" sldId="300"/>
        </pc:sldMkLst>
        <pc:spChg chg="mod">
          <ac:chgData name="Shane Seeraj" userId="S::sseeraj@uwaterloo.ca::7e8933b0-995b-402f-831b-fb2e79602cf1" providerId="AD" clId="Web-{F632BEE2-D9FA-0247-26F0-B010BF5EEE57}" dt="2024-02-22T23:07:41.133" v="27" actId="20577"/>
          <ac:spMkLst>
            <pc:docMk/>
            <pc:sldMk cId="1920845778" sldId="300"/>
            <ac:spMk id="2" creationId="{EF741120-877D-E40C-6559-E52FD4083238}"/>
          </ac:spMkLst>
        </pc:spChg>
        <pc:spChg chg="mod">
          <ac:chgData name="Shane Seeraj" userId="S::sseeraj@uwaterloo.ca::7e8933b0-995b-402f-831b-fb2e79602cf1" providerId="AD" clId="Web-{F632BEE2-D9FA-0247-26F0-B010BF5EEE57}" dt="2024-02-22T23:08:10.415" v="34" actId="20577"/>
          <ac:spMkLst>
            <pc:docMk/>
            <pc:sldMk cId="1920845778" sldId="300"/>
            <ac:spMk id="3" creationId="{7C302D96-61AB-B191-CDBA-B3F526421013}"/>
          </ac:spMkLst>
        </pc:spChg>
        <pc:picChg chg="add del mod">
          <ac:chgData name="Shane Seeraj" userId="S::sseeraj@uwaterloo.ca::7e8933b0-995b-402f-831b-fb2e79602cf1" providerId="AD" clId="Web-{F632BEE2-D9FA-0247-26F0-B010BF5EEE57}" dt="2024-02-22T23:07:36.055" v="26"/>
          <ac:picMkLst>
            <pc:docMk/>
            <pc:sldMk cId="1920845778" sldId="300"/>
            <ac:picMk id="4" creationId="{0D08AA84-47D0-27D0-39DE-09C132B99202}"/>
          </ac:picMkLst>
        </pc:picChg>
      </pc:sldChg>
      <pc:sldChg chg="addSp delSp modSp mod setBg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1506492801" sldId="301"/>
        </pc:sldMkLst>
        <pc:spChg chg="mod">
          <ac:chgData name="Shane Seeraj" userId="S::sseeraj@uwaterloo.ca::7e8933b0-995b-402f-831b-fb2e79602cf1" providerId="AD" clId="Web-{F632BEE2-D9FA-0247-26F0-B010BF5EEE57}" dt="2024-02-22T23:06:53.695" v="18" actId="20577"/>
          <ac:spMkLst>
            <pc:docMk/>
            <pc:sldMk cId="1506492801" sldId="301"/>
            <ac:spMk id="2" creationId="{F658D2FB-BE0D-4433-2B0E-B3CA79FB9C9A}"/>
          </ac:spMkLst>
        </pc:spChg>
        <pc:spChg chg="mod">
          <ac:chgData name="Shane Seeraj" userId="S::sseeraj@uwaterloo.ca::7e8933b0-995b-402f-831b-fb2e79602cf1" providerId="AD" clId="Web-{F632BEE2-D9FA-0247-26F0-B010BF5EEE57}" dt="2024-02-22T23:07:21.289" v="24" actId="20577"/>
          <ac:spMkLst>
            <pc:docMk/>
            <pc:sldMk cId="1506492801" sldId="301"/>
            <ac:spMk id="3" creationId="{59F26BDE-FEF4-D6BC-D779-AA6111BABC80}"/>
          </ac:spMkLst>
        </pc:spChg>
        <pc:picChg chg="add del mod">
          <ac:chgData name="Shane Seeraj" userId="S::sseeraj@uwaterloo.ca::7e8933b0-995b-402f-831b-fb2e79602cf1" providerId="AD" clId="Web-{F632BEE2-D9FA-0247-26F0-B010BF5EEE57}" dt="2024-02-22T23:06:35.335" v="17"/>
          <ac:picMkLst>
            <pc:docMk/>
            <pc:sldMk cId="1506492801" sldId="301"/>
            <ac:picMk id="4" creationId="{F681FFD3-7D98-6F8B-739D-892CFC75A379}"/>
          </ac:picMkLst>
        </pc:picChg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724931164" sldId="302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4241163302" sldId="303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442920857" sldId="304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380280912" sldId="305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1839929854" sldId="306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2006938198" sldId="307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770972464" sldId="309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1730133800" sldId="310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3993605661" sldId="311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2944933699" sldId="312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860515914" sldId="314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2794114077" sldId="315"/>
        </pc:sldMkLst>
      </pc:sldChg>
      <pc:sldChg chg="mod">
        <pc:chgData name="Shane Seeraj" userId="S::sseeraj@uwaterloo.ca::7e8933b0-995b-402f-831b-fb2e79602cf1" providerId="AD" clId="Web-{F632BEE2-D9FA-0247-26F0-B010BF5EEE57}" dt="2024-02-22T23:07:36.055" v="26"/>
        <pc:sldMkLst>
          <pc:docMk/>
          <pc:sldMk cId="3803224131" sldId="316"/>
        </pc:sldMkLst>
      </pc:sldChg>
      <pc:sldMasterChg chg="mod setBg modSldLayout">
        <pc:chgData name="Shane Seeraj" userId="S::sseeraj@uwaterloo.ca::7e8933b0-995b-402f-831b-fb2e79602cf1" providerId="AD" clId="Web-{F632BEE2-D9FA-0247-26F0-B010BF5EEE57}" dt="2024-02-22T23:07:36.055" v="26"/>
        <pc:sldMasterMkLst>
          <pc:docMk/>
          <pc:sldMasterMk cId="4200253368" sldId="2147483648"/>
        </pc:sldMasterMkLst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86359104" sldId="2147483649"/>
          </pc:sldLayoutMkLst>
        </pc:sldLayoutChg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4094300800" sldId="2147483650"/>
          </pc:sldLayoutMkLst>
        </pc:sldLayoutChg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1506173825" sldId="2147483651"/>
          </pc:sldLayoutMkLst>
        </pc:sldLayoutChg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3090369570" sldId="2147483652"/>
          </pc:sldLayoutMkLst>
        </pc:sldLayoutChg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2233473317" sldId="2147483653"/>
          </pc:sldLayoutMkLst>
        </pc:sldLayoutChg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1974353765" sldId="2147483654"/>
          </pc:sldLayoutMkLst>
        </pc:sldLayoutChg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1314669648" sldId="2147483655"/>
          </pc:sldLayoutMkLst>
        </pc:sldLayoutChg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1363031023" sldId="2147483656"/>
          </pc:sldLayoutMkLst>
        </pc:sldLayoutChg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3964727379" sldId="2147483657"/>
          </pc:sldLayoutMkLst>
        </pc:sldLayoutChg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2013100562" sldId="2147483658"/>
          </pc:sldLayoutMkLst>
        </pc:sldLayoutChg>
        <pc:sldLayoutChg chg="mod">
          <pc:chgData name="Shane Seeraj" userId="S::sseeraj@uwaterloo.ca::7e8933b0-995b-402f-831b-fb2e79602cf1" providerId="AD" clId="Web-{F632BEE2-D9FA-0247-26F0-B010BF5EEE57}" dt="2024-02-22T23:07:36.055" v="26"/>
          <pc:sldLayoutMkLst>
            <pc:docMk/>
            <pc:sldMasterMk cId="4200253368" sldId="2147483648"/>
            <pc:sldLayoutMk cId="3456199931" sldId="2147483659"/>
          </pc:sldLayoutMkLst>
        </pc:sldLayoutChg>
      </pc:sldMasterChg>
    </pc:docChg>
  </pc:docChgLst>
  <pc:docChgLst>
    <pc:chgData name="Zarrin Tasneem" userId="S::z2tasnee@uwaterloo.ca::925e01ce-92da-4975-a15f-ec0b800f92c7" providerId="AD" clId="Web-{2EF0B64F-679B-4DD9-926F-8E9D22287DD0}"/>
    <pc:docChg chg="addSld delSld modSld sldOrd">
      <pc:chgData name="Zarrin Tasneem" userId="S::z2tasnee@uwaterloo.ca::925e01ce-92da-4975-a15f-ec0b800f92c7" providerId="AD" clId="Web-{2EF0B64F-679B-4DD9-926F-8E9D22287DD0}" dt="2024-02-25T19:04:29.184" v="216" actId="20577"/>
      <pc:docMkLst>
        <pc:docMk/>
      </pc:docMkLst>
      <pc:sldChg chg="modSp">
        <pc:chgData name="Zarrin Tasneem" userId="S::z2tasnee@uwaterloo.ca::925e01ce-92da-4975-a15f-ec0b800f92c7" providerId="AD" clId="Web-{2EF0B64F-679B-4DD9-926F-8E9D22287DD0}" dt="2024-02-25T19:02:34.386" v="200" actId="20577"/>
        <pc:sldMkLst>
          <pc:docMk/>
          <pc:sldMk cId="1520694652" sldId="264"/>
        </pc:sldMkLst>
        <pc:spChg chg="mod">
          <ac:chgData name="Zarrin Tasneem" userId="S::z2tasnee@uwaterloo.ca::925e01ce-92da-4975-a15f-ec0b800f92c7" providerId="AD" clId="Web-{2EF0B64F-679B-4DD9-926F-8E9D22287DD0}" dt="2024-02-25T19:02:34.386" v="200" actId="20577"/>
          <ac:spMkLst>
            <pc:docMk/>
            <pc:sldMk cId="1520694652" sldId="264"/>
            <ac:spMk id="2" creationId="{AE212AD1-2E3B-76A0-39EC-3BD04D3909C2}"/>
          </ac:spMkLst>
        </pc:spChg>
        <pc:spChg chg="mod">
          <ac:chgData name="Zarrin Tasneem" userId="S::z2tasnee@uwaterloo.ca::925e01ce-92da-4975-a15f-ec0b800f92c7" providerId="AD" clId="Web-{2EF0B64F-679B-4DD9-926F-8E9D22287DD0}" dt="2024-02-25T19:02:17.370" v="194" actId="1076"/>
          <ac:spMkLst>
            <pc:docMk/>
            <pc:sldMk cId="1520694652" sldId="264"/>
            <ac:spMk id="3" creationId="{BFD4C5A9-F963-3B51-D4A3-384F05822977}"/>
          </ac:spMkLst>
        </pc:spChg>
      </pc:sldChg>
      <pc:sldChg chg="del">
        <pc:chgData name="Zarrin Tasneem" userId="S::z2tasnee@uwaterloo.ca::925e01ce-92da-4975-a15f-ec0b800f92c7" providerId="AD" clId="Web-{2EF0B64F-679B-4DD9-926F-8E9D22287DD0}" dt="2024-02-25T18:53:24.271" v="159"/>
        <pc:sldMkLst>
          <pc:docMk/>
          <pc:sldMk cId="783427827" sldId="265"/>
        </pc:sldMkLst>
      </pc:sldChg>
      <pc:sldChg chg="addSp delSp modSp del">
        <pc:chgData name="Zarrin Tasneem" userId="S::z2tasnee@uwaterloo.ca::925e01ce-92da-4975-a15f-ec0b800f92c7" providerId="AD" clId="Web-{2EF0B64F-679B-4DD9-926F-8E9D22287DD0}" dt="2024-02-25T18:50:14.503" v="106"/>
        <pc:sldMkLst>
          <pc:docMk/>
          <pc:sldMk cId="623887473" sldId="282"/>
        </pc:sldMkLst>
        <pc:spChg chg="mod">
          <ac:chgData name="Zarrin Tasneem" userId="S::z2tasnee@uwaterloo.ca::925e01ce-92da-4975-a15f-ec0b800f92c7" providerId="AD" clId="Web-{2EF0B64F-679B-4DD9-926F-8E9D22287DD0}" dt="2024-02-25T18:41:20.966" v="0" actId="20577"/>
          <ac:spMkLst>
            <pc:docMk/>
            <pc:sldMk cId="623887473" sldId="282"/>
            <ac:spMk id="2" creationId="{4B5551BC-BB97-EA29-E895-CB5A79E2D219}"/>
          </ac:spMkLst>
        </pc:spChg>
        <pc:picChg chg="add del mod">
          <ac:chgData name="Zarrin Tasneem" userId="S::z2tasnee@uwaterloo.ca::925e01ce-92da-4975-a15f-ec0b800f92c7" providerId="AD" clId="Web-{2EF0B64F-679B-4DD9-926F-8E9D22287DD0}" dt="2024-02-25T18:46:52.719" v="15"/>
          <ac:picMkLst>
            <pc:docMk/>
            <pc:sldMk cId="623887473" sldId="282"/>
            <ac:picMk id="4" creationId="{ECD42CF3-CE9E-1067-8D96-7A9BAA344C4E}"/>
          </ac:picMkLst>
        </pc:picChg>
        <pc:picChg chg="del">
          <ac:chgData name="Zarrin Tasneem" userId="S::z2tasnee@uwaterloo.ca::925e01ce-92da-4975-a15f-ec0b800f92c7" providerId="AD" clId="Web-{2EF0B64F-679B-4DD9-926F-8E9D22287DD0}" dt="2024-02-25T18:46:02" v="11"/>
          <ac:picMkLst>
            <pc:docMk/>
            <pc:sldMk cId="623887473" sldId="282"/>
            <ac:picMk id="5" creationId="{77ADDA7C-3A74-0BBA-1665-1EEE15277CD9}"/>
          </ac:picMkLst>
        </pc:picChg>
        <pc:picChg chg="add del mod">
          <ac:chgData name="Zarrin Tasneem" userId="S::z2tasnee@uwaterloo.ca::925e01ce-92da-4975-a15f-ec0b800f92c7" providerId="AD" clId="Web-{2EF0B64F-679B-4DD9-926F-8E9D22287DD0}" dt="2024-02-25T18:49:14.221" v="45"/>
          <ac:picMkLst>
            <pc:docMk/>
            <pc:sldMk cId="623887473" sldId="282"/>
            <ac:picMk id="6" creationId="{0B7203AA-798B-2C73-E9DE-9F9332D8DBE5}"/>
          </ac:picMkLst>
        </pc:picChg>
        <pc:picChg chg="add del mod">
          <ac:chgData name="Zarrin Tasneem" userId="S::z2tasnee@uwaterloo.ca::925e01ce-92da-4975-a15f-ec0b800f92c7" providerId="AD" clId="Web-{2EF0B64F-679B-4DD9-926F-8E9D22287DD0}" dt="2024-02-25T18:49:12.908" v="44"/>
          <ac:picMkLst>
            <pc:docMk/>
            <pc:sldMk cId="623887473" sldId="282"/>
            <ac:picMk id="7" creationId="{F9A9FAC0-83FB-F89A-8602-1CDA4668D392}"/>
          </ac:picMkLst>
        </pc:picChg>
        <pc:picChg chg="add del mod">
          <ac:chgData name="Zarrin Tasneem" userId="S::z2tasnee@uwaterloo.ca::925e01ce-92da-4975-a15f-ec0b800f92c7" providerId="AD" clId="Web-{2EF0B64F-679B-4DD9-926F-8E9D22287DD0}" dt="2024-02-25T18:49:15.315" v="46"/>
          <ac:picMkLst>
            <pc:docMk/>
            <pc:sldMk cId="623887473" sldId="282"/>
            <ac:picMk id="8" creationId="{3BE11B9A-D900-AC06-D737-07A885ABB4BA}"/>
          </ac:picMkLst>
        </pc:picChg>
      </pc:sldChg>
      <pc:sldChg chg="modSp">
        <pc:chgData name="Zarrin Tasneem" userId="S::z2tasnee@uwaterloo.ca::925e01ce-92da-4975-a15f-ec0b800f92c7" providerId="AD" clId="Web-{2EF0B64F-679B-4DD9-926F-8E9D22287DD0}" dt="2024-02-25T18:41:26.294" v="1" actId="20577"/>
        <pc:sldMkLst>
          <pc:docMk/>
          <pc:sldMk cId="668011608" sldId="283"/>
        </pc:sldMkLst>
        <pc:spChg chg="mod">
          <ac:chgData name="Zarrin Tasneem" userId="S::z2tasnee@uwaterloo.ca::925e01ce-92da-4975-a15f-ec0b800f92c7" providerId="AD" clId="Web-{2EF0B64F-679B-4DD9-926F-8E9D22287DD0}" dt="2024-02-25T18:41:26.294" v="1" actId="20577"/>
          <ac:spMkLst>
            <pc:docMk/>
            <pc:sldMk cId="668011608" sldId="283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2EF0B64F-679B-4DD9-926F-8E9D22287DD0}" dt="2024-02-25T18:41:31.091" v="2" actId="20577"/>
        <pc:sldMkLst>
          <pc:docMk/>
          <pc:sldMk cId="914203748" sldId="284"/>
        </pc:sldMkLst>
        <pc:spChg chg="mod">
          <ac:chgData name="Zarrin Tasneem" userId="S::z2tasnee@uwaterloo.ca::925e01ce-92da-4975-a15f-ec0b800f92c7" providerId="AD" clId="Web-{2EF0B64F-679B-4DD9-926F-8E9D22287DD0}" dt="2024-02-25T18:41:31.091" v="2" actId="20577"/>
          <ac:spMkLst>
            <pc:docMk/>
            <pc:sldMk cId="914203748" sldId="284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2EF0B64F-679B-4DD9-926F-8E9D22287DD0}" dt="2024-02-25T18:41:35.763" v="3" actId="20577"/>
        <pc:sldMkLst>
          <pc:docMk/>
          <pc:sldMk cId="1440135630" sldId="285"/>
        </pc:sldMkLst>
        <pc:spChg chg="mod">
          <ac:chgData name="Zarrin Tasneem" userId="S::z2tasnee@uwaterloo.ca::925e01ce-92da-4975-a15f-ec0b800f92c7" providerId="AD" clId="Web-{2EF0B64F-679B-4DD9-926F-8E9D22287DD0}" dt="2024-02-25T18:41:35.763" v="3" actId="20577"/>
          <ac:spMkLst>
            <pc:docMk/>
            <pc:sldMk cId="1440135630" sldId="285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2EF0B64F-679B-4DD9-926F-8E9D22287DD0}" dt="2024-02-25T18:41:41.966" v="4" actId="20577"/>
        <pc:sldMkLst>
          <pc:docMk/>
          <pc:sldMk cId="3736217030" sldId="286"/>
        </pc:sldMkLst>
        <pc:spChg chg="mod">
          <ac:chgData name="Zarrin Tasneem" userId="S::z2tasnee@uwaterloo.ca::925e01ce-92da-4975-a15f-ec0b800f92c7" providerId="AD" clId="Web-{2EF0B64F-679B-4DD9-926F-8E9D22287DD0}" dt="2024-02-25T18:41:41.966" v="4" actId="20577"/>
          <ac:spMkLst>
            <pc:docMk/>
            <pc:sldMk cId="3736217030" sldId="286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2EF0B64F-679B-4DD9-926F-8E9D22287DD0}" dt="2024-02-25T19:03:56.121" v="214" actId="20577"/>
        <pc:sldMkLst>
          <pc:docMk/>
          <pc:sldMk cId="400303587" sldId="287"/>
        </pc:sldMkLst>
        <pc:spChg chg="mod">
          <ac:chgData name="Zarrin Tasneem" userId="S::z2tasnee@uwaterloo.ca::925e01ce-92da-4975-a15f-ec0b800f92c7" providerId="AD" clId="Web-{2EF0B64F-679B-4DD9-926F-8E9D22287DD0}" dt="2024-02-25T18:41:55.794" v="7" actId="20577"/>
          <ac:spMkLst>
            <pc:docMk/>
            <pc:sldMk cId="400303587" sldId="287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2EF0B64F-679B-4DD9-926F-8E9D22287DD0}" dt="2024-02-25T19:03:56.121" v="214" actId="20577"/>
          <ac:spMkLst>
            <pc:docMk/>
            <pc:sldMk cId="400303587" sldId="287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2EF0B64F-679B-4DD9-926F-8E9D22287DD0}" dt="2024-02-25T19:04:23.653" v="215" actId="20577"/>
        <pc:sldMkLst>
          <pc:docMk/>
          <pc:sldMk cId="380280912" sldId="305"/>
        </pc:sldMkLst>
        <pc:spChg chg="mod">
          <ac:chgData name="Zarrin Tasneem" userId="S::z2tasnee@uwaterloo.ca::925e01ce-92da-4975-a15f-ec0b800f92c7" providerId="AD" clId="Web-{2EF0B64F-679B-4DD9-926F-8E9D22287DD0}" dt="2024-02-25T19:04:23.653" v="215" actId="20577"/>
          <ac:spMkLst>
            <pc:docMk/>
            <pc:sldMk cId="380280912" sldId="305"/>
            <ac:spMk id="2" creationId="{60DD348F-A099-E5BC-C029-28222570CBAD}"/>
          </ac:spMkLst>
        </pc:spChg>
        <pc:spChg chg="mod">
          <ac:chgData name="Zarrin Tasneem" userId="S::z2tasnee@uwaterloo.ca::925e01ce-92da-4975-a15f-ec0b800f92c7" providerId="AD" clId="Web-{2EF0B64F-679B-4DD9-926F-8E9D22287DD0}" dt="2024-02-25T19:03:29.496" v="208" actId="20577"/>
          <ac:spMkLst>
            <pc:docMk/>
            <pc:sldMk cId="380280912" sldId="305"/>
            <ac:spMk id="3" creationId="{C5DA79D4-0CDF-EEFC-3188-C7090B0ECCCE}"/>
          </ac:spMkLst>
        </pc:spChg>
      </pc:sldChg>
      <pc:sldChg chg="modSp">
        <pc:chgData name="Zarrin Tasneem" userId="S::z2tasnee@uwaterloo.ca::925e01ce-92da-4975-a15f-ec0b800f92c7" providerId="AD" clId="Web-{2EF0B64F-679B-4DD9-926F-8E9D22287DD0}" dt="2024-02-25T19:04:29.184" v="216" actId="20577"/>
        <pc:sldMkLst>
          <pc:docMk/>
          <pc:sldMk cId="1839929854" sldId="306"/>
        </pc:sldMkLst>
        <pc:spChg chg="mod">
          <ac:chgData name="Zarrin Tasneem" userId="S::z2tasnee@uwaterloo.ca::925e01ce-92da-4975-a15f-ec0b800f92c7" providerId="AD" clId="Web-{2EF0B64F-679B-4DD9-926F-8E9D22287DD0}" dt="2024-02-25T19:04:29.184" v="216" actId="20577"/>
          <ac:spMkLst>
            <pc:docMk/>
            <pc:sldMk cId="1839929854" sldId="306"/>
            <ac:spMk id="2" creationId="{881F6517-B2CC-7299-18F2-7D5A3C104E26}"/>
          </ac:spMkLst>
        </pc:spChg>
      </pc:sldChg>
      <pc:sldChg chg="addSp modSp addAnim">
        <pc:chgData name="Zarrin Tasneem" userId="S::z2tasnee@uwaterloo.ca::925e01ce-92da-4975-a15f-ec0b800f92c7" providerId="AD" clId="Web-{2EF0B64F-679B-4DD9-926F-8E9D22287DD0}" dt="2024-02-25T18:43:01.311" v="10" actId="1076"/>
        <pc:sldMkLst>
          <pc:docMk/>
          <pc:sldMk cId="2006938198" sldId="307"/>
        </pc:sldMkLst>
        <pc:spChg chg="add mod">
          <ac:chgData name="Zarrin Tasneem" userId="S::z2tasnee@uwaterloo.ca::925e01ce-92da-4975-a15f-ec0b800f92c7" providerId="AD" clId="Web-{2EF0B64F-679B-4DD9-926F-8E9D22287DD0}" dt="2024-02-25T18:43:01.311" v="10" actId="1076"/>
          <ac:spMkLst>
            <pc:docMk/>
            <pc:sldMk cId="2006938198" sldId="307"/>
            <ac:spMk id="5" creationId="{F2103B69-D1F5-3E38-850E-79E67D965127}"/>
          </ac:spMkLst>
        </pc:spChg>
      </pc:sldChg>
      <pc:sldChg chg="ord">
        <pc:chgData name="Zarrin Tasneem" userId="S::z2tasnee@uwaterloo.ca::925e01ce-92da-4975-a15f-ec0b800f92c7" providerId="AD" clId="Web-{2EF0B64F-679B-4DD9-926F-8E9D22287DD0}" dt="2024-02-25T19:00:47.682" v="190"/>
        <pc:sldMkLst>
          <pc:docMk/>
          <pc:sldMk cId="3068027706" sldId="324"/>
        </pc:sldMkLst>
      </pc:sldChg>
      <pc:sldChg chg="ord">
        <pc:chgData name="Zarrin Tasneem" userId="S::z2tasnee@uwaterloo.ca::925e01ce-92da-4975-a15f-ec0b800f92c7" providerId="AD" clId="Web-{2EF0B64F-679B-4DD9-926F-8E9D22287DD0}" dt="2024-02-25T19:00:47.682" v="189"/>
        <pc:sldMkLst>
          <pc:docMk/>
          <pc:sldMk cId="777620715" sldId="325"/>
        </pc:sldMkLst>
      </pc:sldChg>
      <pc:sldChg chg="delSp new del">
        <pc:chgData name="Zarrin Tasneem" userId="S::z2tasnee@uwaterloo.ca::925e01ce-92da-4975-a15f-ec0b800f92c7" providerId="AD" clId="Web-{2EF0B64F-679B-4DD9-926F-8E9D22287DD0}" dt="2024-02-25T18:48:22.986" v="19"/>
        <pc:sldMkLst>
          <pc:docMk/>
          <pc:sldMk cId="644495029" sldId="331"/>
        </pc:sldMkLst>
        <pc:spChg chg="del">
          <ac:chgData name="Zarrin Tasneem" userId="S::z2tasnee@uwaterloo.ca::925e01ce-92da-4975-a15f-ec0b800f92c7" providerId="AD" clId="Web-{2EF0B64F-679B-4DD9-926F-8E9D22287DD0}" dt="2024-02-25T18:48:04.923" v="18"/>
          <ac:spMkLst>
            <pc:docMk/>
            <pc:sldMk cId="644495029" sldId="331"/>
            <ac:spMk id="2" creationId="{5FA11496-543A-E0BC-F12C-CC0E07667F4F}"/>
          </ac:spMkLst>
        </pc:spChg>
      </pc:sldChg>
      <pc:sldChg chg="addSp delSp modSp add replId">
        <pc:chgData name="Zarrin Tasneem" userId="S::z2tasnee@uwaterloo.ca::925e01ce-92da-4975-a15f-ec0b800f92c7" providerId="AD" clId="Web-{2EF0B64F-679B-4DD9-926F-8E9D22287DD0}" dt="2024-02-25T18:54:41.115" v="170" actId="1076"/>
        <pc:sldMkLst>
          <pc:docMk/>
          <pc:sldMk cId="2121515067" sldId="331"/>
        </pc:sldMkLst>
        <pc:spChg chg="add del mod">
          <ac:chgData name="Zarrin Tasneem" userId="S::z2tasnee@uwaterloo.ca::925e01ce-92da-4975-a15f-ec0b800f92c7" providerId="AD" clId="Web-{2EF0B64F-679B-4DD9-926F-8E9D22287DD0}" dt="2024-02-25T18:54:41.115" v="170" actId="1076"/>
          <ac:spMkLst>
            <pc:docMk/>
            <pc:sldMk cId="2121515067" sldId="331"/>
            <ac:spMk id="2" creationId="{DD1B495E-422F-06F0-0F7F-E871C650D9B1}"/>
          </ac:spMkLst>
        </pc:spChg>
        <pc:spChg chg="add del mod ord">
          <ac:chgData name="Zarrin Tasneem" userId="S::z2tasnee@uwaterloo.ca::925e01ce-92da-4975-a15f-ec0b800f92c7" providerId="AD" clId="Web-{2EF0B64F-679B-4DD9-926F-8E9D22287DD0}" dt="2024-02-25T18:51:19.878" v="132" actId="20577"/>
          <ac:spMkLst>
            <pc:docMk/>
            <pc:sldMk cId="2121515067" sldId="331"/>
            <ac:spMk id="3" creationId="{B1D57822-FCBA-7E5D-3E71-E80C0D075D0F}"/>
          </ac:spMkLst>
        </pc:spChg>
        <pc:spChg chg="add del mod">
          <ac:chgData name="Zarrin Tasneem" userId="S::z2tasnee@uwaterloo.ca::925e01ce-92da-4975-a15f-ec0b800f92c7" providerId="AD" clId="Web-{2EF0B64F-679B-4DD9-926F-8E9D22287DD0}" dt="2024-02-25T18:49:05.143" v="42"/>
          <ac:spMkLst>
            <pc:docMk/>
            <pc:sldMk cId="2121515067" sldId="331"/>
            <ac:spMk id="11" creationId="{F02B9993-2280-1BB7-411E-D2B6795AD7E4}"/>
          </ac:spMkLst>
        </pc:spChg>
        <pc:spChg chg="add del mod">
          <ac:chgData name="Zarrin Tasneem" userId="S::z2tasnee@uwaterloo.ca::925e01ce-92da-4975-a15f-ec0b800f92c7" providerId="AD" clId="Web-{2EF0B64F-679B-4DD9-926F-8E9D22287DD0}" dt="2024-02-25T18:49:05.143" v="38"/>
          <ac:spMkLst>
            <pc:docMk/>
            <pc:sldMk cId="2121515067" sldId="331"/>
            <ac:spMk id="13" creationId="{4AF067FB-D76C-458E-938E-8391570588FD}"/>
          </ac:spMkLst>
        </pc:spChg>
        <pc:spChg chg="add del mod">
          <ac:chgData name="Zarrin Tasneem" userId="S::z2tasnee@uwaterloo.ca::925e01ce-92da-4975-a15f-ec0b800f92c7" providerId="AD" clId="Web-{2EF0B64F-679B-4DD9-926F-8E9D22287DD0}" dt="2024-02-25T18:49:23.674" v="61"/>
          <ac:spMkLst>
            <pc:docMk/>
            <pc:sldMk cId="2121515067" sldId="331"/>
            <ac:spMk id="15" creationId="{C40552F9-D03D-A42B-C243-DD295F5F9629}"/>
          </ac:spMkLst>
        </pc:spChg>
        <pc:spChg chg="add del mod">
          <ac:chgData name="Zarrin Tasneem" userId="S::z2tasnee@uwaterloo.ca::925e01ce-92da-4975-a15f-ec0b800f92c7" providerId="AD" clId="Web-{2EF0B64F-679B-4DD9-926F-8E9D22287DD0}" dt="2024-02-25T18:49:23.674" v="57"/>
          <ac:spMkLst>
            <pc:docMk/>
            <pc:sldMk cId="2121515067" sldId="331"/>
            <ac:spMk id="17" creationId="{B5412544-0394-085E-AFBA-BF1DD1A0956F}"/>
          </ac:spMkLst>
        </pc:spChg>
        <pc:spChg chg="del">
          <ac:chgData name="Zarrin Tasneem" userId="S::z2tasnee@uwaterloo.ca::925e01ce-92da-4975-a15f-ec0b800f92c7" providerId="AD" clId="Web-{2EF0B64F-679B-4DD9-926F-8E9D22287DD0}" dt="2024-02-25T18:49:00.518" v="28"/>
          <ac:spMkLst>
            <pc:docMk/>
            <pc:sldMk cId="2121515067" sldId="331"/>
            <ac:spMk id="53" creationId="{34D85B6A-FF18-4EFD-BD23-77FDE89EC5A0}"/>
          </ac:spMkLst>
        </pc:spChg>
        <pc:spChg chg="del">
          <ac:chgData name="Zarrin Tasneem" userId="S::z2tasnee@uwaterloo.ca::925e01ce-92da-4975-a15f-ec0b800f92c7" providerId="AD" clId="Web-{2EF0B64F-679B-4DD9-926F-8E9D22287DD0}" dt="2024-02-25T18:49:00.518" v="28"/>
          <ac:spMkLst>
            <pc:docMk/>
            <pc:sldMk cId="2121515067" sldId="331"/>
            <ac:spMk id="55" creationId="{E8AAB596-4870-4D7C-9F51-06F1F7367CCD}"/>
          </ac:spMkLst>
        </pc:spChg>
        <pc:spChg chg="add del">
          <ac:chgData name="Zarrin Tasneem" userId="S::z2tasnee@uwaterloo.ca::925e01ce-92da-4975-a15f-ec0b800f92c7" providerId="AD" clId="Web-{2EF0B64F-679B-4DD9-926F-8E9D22287DD0}" dt="2024-02-25T18:49:23.674" v="55"/>
          <ac:spMkLst>
            <pc:docMk/>
            <pc:sldMk cId="2121515067" sldId="331"/>
            <ac:spMk id="60" creationId="{34D85B6A-FF18-4EFD-BD23-77FDE89EC5A0}"/>
          </ac:spMkLst>
        </pc:spChg>
        <pc:spChg chg="add del">
          <ac:chgData name="Zarrin Tasneem" userId="S::z2tasnee@uwaterloo.ca::925e01ce-92da-4975-a15f-ec0b800f92c7" providerId="AD" clId="Web-{2EF0B64F-679B-4DD9-926F-8E9D22287DD0}" dt="2024-02-25T18:49:23.674" v="56"/>
          <ac:spMkLst>
            <pc:docMk/>
            <pc:sldMk cId="2121515067" sldId="331"/>
            <ac:spMk id="62" creationId="{E8AAB596-4870-4D7C-9F51-06F1F7367CCD}"/>
          </ac:spMkLst>
        </pc:spChg>
        <pc:picChg chg="add del mod ord">
          <ac:chgData name="Zarrin Tasneem" userId="S::z2tasnee@uwaterloo.ca::925e01ce-92da-4975-a15f-ec0b800f92c7" providerId="AD" clId="Web-{2EF0B64F-679B-4DD9-926F-8E9D22287DD0}" dt="2024-02-25T18:52:23.410" v="136"/>
          <ac:picMkLst>
            <pc:docMk/>
            <pc:sldMk cId="2121515067" sldId="331"/>
            <ac:picMk id="5" creationId="{5360ED1E-DD30-43A2-A18C-EF91508A247C}"/>
          </ac:picMkLst>
        </pc:picChg>
        <pc:picChg chg="add del mod">
          <ac:chgData name="Zarrin Tasneem" userId="S::z2tasnee@uwaterloo.ca::925e01ce-92da-4975-a15f-ec0b800f92c7" providerId="AD" clId="Web-{2EF0B64F-679B-4DD9-926F-8E9D22287DD0}" dt="2024-02-25T18:51:57.004" v="134"/>
          <ac:picMkLst>
            <pc:docMk/>
            <pc:sldMk cId="2121515067" sldId="331"/>
            <ac:picMk id="7" creationId="{A1269FCE-2045-2CAF-B5CA-C076E9347954}"/>
          </ac:picMkLst>
        </pc:picChg>
        <pc:picChg chg="add del mod">
          <ac:chgData name="Zarrin Tasneem" userId="S::z2tasnee@uwaterloo.ca::925e01ce-92da-4975-a15f-ec0b800f92c7" providerId="AD" clId="Web-{2EF0B64F-679B-4DD9-926F-8E9D22287DD0}" dt="2024-02-25T18:52:12.707" v="135"/>
          <ac:picMkLst>
            <pc:docMk/>
            <pc:sldMk cId="2121515067" sldId="331"/>
            <ac:picMk id="9" creationId="{B5CFB26E-FF41-28EB-21ED-5795932523F0}"/>
          </ac:picMkLst>
        </pc:picChg>
        <pc:picChg chg="del">
          <ac:chgData name="Zarrin Tasneem" userId="S::z2tasnee@uwaterloo.ca::925e01ce-92da-4975-a15f-ec0b800f92c7" providerId="AD" clId="Web-{2EF0B64F-679B-4DD9-926F-8E9D22287DD0}" dt="2024-02-25T18:48:32.345" v="21"/>
          <ac:picMkLst>
            <pc:docMk/>
            <pc:sldMk cId="2121515067" sldId="331"/>
            <ac:picMk id="27" creationId="{2B0E3E14-AD44-CBF7-D0A0-4ECE708B69B6}"/>
          </ac:picMkLst>
        </pc:picChg>
        <pc:picChg chg="del">
          <ac:chgData name="Zarrin Tasneem" userId="S::z2tasnee@uwaterloo.ca::925e01ce-92da-4975-a15f-ec0b800f92c7" providerId="AD" clId="Web-{2EF0B64F-679B-4DD9-926F-8E9D22287DD0}" dt="2024-02-25T18:48:34.330" v="23"/>
          <ac:picMkLst>
            <pc:docMk/>
            <pc:sldMk cId="2121515067" sldId="331"/>
            <ac:picMk id="28" creationId="{7C2BA5CD-FD8A-4CE8-147D-71836A1C42BD}"/>
          </ac:picMkLst>
        </pc:picChg>
        <pc:picChg chg="del">
          <ac:chgData name="Zarrin Tasneem" userId="S::z2tasnee@uwaterloo.ca::925e01ce-92da-4975-a15f-ec0b800f92c7" providerId="AD" clId="Web-{2EF0B64F-679B-4DD9-926F-8E9D22287DD0}" dt="2024-02-25T18:48:33.111" v="22"/>
          <ac:picMkLst>
            <pc:docMk/>
            <pc:sldMk cId="2121515067" sldId="331"/>
            <ac:picMk id="32" creationId="{012C51DD-E761-D9FB-4E04-B735ABB31B08}"/>
          </ac:picMkLst>
        </pc:picChg>
      </pc:sldChg>
      <pc:sldChg chg="addSp delSp modSp add replId">
        <pc:chgData name="Zarrin Tasneem" userId="S::z2tasnee@uwaterloo.ca::925e01ce-92da-4975-a15f-ec0b800f92c7" providerId="AD" clId="Web-{2EF0B64F-679B-4DD9-926F-8E9D22287DD0}" dt="2024-02-25T19:03:04.839" v="205" actId="1076"/>
        <pc:sldMkLst>
          <pc:docMk/>
          <pc:sldMk cId="2996764199" sldId="332"/>
        </pc:sldMkLst>
        <pc:spChg chg="add del mod">
          <ac:chgData name="Zarrin Tasneem" userId="S::z2tasnee@uwaterloo.ca::925e01ce-92da-4975-a15f-ec0b800f92c7" providerId="AD" clId="Web-{2EF0B64F-679B-4DD9-926F-8E9D22287DD0}" dt="2024-02-25T19:03:04.839" v="205" actId="1076"/>
          <ac:spMkLst>
            <pc:docMk/>
            <pc:sldMk cId="2996764199" sldId="332"/>
            <ac:spMk id="2" creationId="{DD1B495E-422F-06F0-0F7F-E871C650D9B1}"/>
          </ac:spMkLst>
        </pc:spChg>
        <pc:spChg chg="add del mod ord">
          <ac:chgData name="Zarrin Tasneem" userId="S::z2tasnee@uwaterloo.ca::925e01ce-92da-4975-a15f-ec0b800f92c7" providerId="AD" clId="Web-{2EF0B64F-679B-4DD9-926F-8E9D22287DD0}" dt="2024-02-25T19:03:01.214" v="204" actId="1076"/>
          <ac:spMkLst>
            <pc:docMk/>
            <pc:sldMk cId="2996764199" sldId="332"/>
            <ac:spMk id="3" creationId="{B1D57822-FCBA-7E5D-3E71-E80C0D075D0F}"/>
          </ac:spMkLst>
        </pc:spChg>
        <pc:spChg chg="add del mod">
          <ac:chgData name="Zarrin Tasneem" userId="S::z2tasnee@uwaterloo.ca::925e01ce-92da-4975-a15f-ec0b800f92c7" providerId="AD" clId="Web-{2EF0B64F-679B-4DD9-926F-8E9D22287DD0}" dt="2024-02-25T18:52:45.864" v="148"/>
          <ac:spMkLst>
            <pc:docMk/>
            <pc:sldMk cId="2996764199" sldId="332"/>
            <ac:spMk id="6" creationId="{27A968CD-710F-F276-8716-0B447DA9E77D}"/>
          </ac:spMkLst>
        </pc:spChg>
        <pc:spChg chg="add del mod">
          <ac:chgData name="Zarrin Tasneem" userId="S::z2tasnee@uwaterloo.ca::925e01ce-92da-4975-a15f-ec0b800f92c7" providerId="AD" clId="Web-{2EF0B64F-679B-4DD9-926F-8E9D22287DD0}" dt="2024-02-25T18:52:45.864" v="147"/>
          <ac:spMkLst>
            <pc:docMk/>
            <pc:sldMk cId="2996764199" sldId="332"/>
            <ac:spMk id="10" creationId="{0072A1A1-704F-72B1-102B-7FDEE56352A9}"/>
          </ac:spMkLst>
        </pc:spChg>
        <pc:spChg chg="add del">
          <ac:chgData name="Zarrin Tasneem" userId="S::z2tasnee@uwaterloo.ca::925e01ce-92da-4975-a15f-ec0b800f92c7" providerId="AD" clId="Web-{2EF0B64F-679B-4DD9-926F-8E9D22287DD0}" dt="2024-02-25T18:58:22.008" v="178"/>
          <ac:spMkLst>
            <pc:docMk/>
            <pc:sldMk cId="2996764199" sldId="332"/>
            <ac:spMk id="60" creationId="{34D85B6A-FF18-4EFD-BD23-77FDE89EC5A0}"/>
          </ac:spMkLst>
        </pc:spChg>
        <pc:spChg chg="add del">
          <ac:chgData name="Zarrin Tasneem" userId="S::z2tasnee@uwaterloo.ca::925e01ce-92da-4975-a15f-ec0b800f92c7" providerId="AD" clId="Web-{2EF0B64F-679B-4DD9-926F-8E9D22287DD0}" dt="2024-02-25T18:58:22.008" v="178"/>
          <ac:spMkLst>
            <pc:docMk/>
            <pc:sldMk cId="2996764199" sldId="332"/>
            <ac:spMk id="62" creationId="{E8AAB596-4870-4D7C-9F51-06F1F7367CCD}"/>
          </ac:spMkLst>
        </pc:spChg>
        <pc:spChg chg="add del">
          <ac:chgData name="Zarrin Tasneem" userId="S::z2tasnee@uwaterloo.ca::925e01ce-92da-4975-a15f-ec0b800f92c7" providerId="AD" clId="Web-{2EF0B64F-679B-4DD9-926F-8E9D22287DD0}" dt="2024-02-25T19:00:00.494" v="183"/>
          <ac:spMkLst>
            <pc:docMk/>
            <pc:sldMk cId="2996764199" sldId="332"/>
            <ac:spMk id="67" creationId="{34D85B6A-FF18-4EFD-BD23-77FDE89EC5A0}"/>
          </ac:spMkLst>
        </pc:spChg>
        <pc:spChg chg="add del">
          <ac:chgData name="Zarrin Tasneem" userId="S::z2tasnee@uwaterloo.ca::925e01ce-92da-4975-a15f-ec0b800f92c7" providerId="AD" clId="Web-{2EF0B64F-679B-4DD9-926F-8E9D22287DD0}" dt="2024-02-25T19:00:00.494" v="183"/>
          <ac:spMkLst>
            <pc:docMk/>
            <pc:sldMk cId="2996764199" sldId="332"/>
            <ac:spMk id="69" creationId="{E8AAB596-4870-4D7C-9F51-06F1F7367CCD}"/>
          </ac:spMkLst>
        </pc:spChg>
        <pc:spChg chg="add">
          <ac:chgData name="Zarrin Tasneem" userId="S::z2tasnee@uwaterloo.ca::925e01ce-92da-4975-a15f-ec0b800f92c7" providerId="AD" clId="Web-{2EF0B64F-679B-4DD9-926F-8E9D22287DD0}" dt="2024-02-25T19:00:00.494" v="183"/>
          <ac:spMkLst>
            <pc:docMk/>
            <pc:sldMk cId="2996764199" sldId="332"/>
            <ac:spMk id="74" creationId="{34D85B6A-FF18-4EFD-BD23-77FDE89EC5A0}"/>
          </ac:spMkLst>
        </pc:spChg>
        <pc:spChg chg="add">
          <ac:chgData name="Zarrin Tasneem" userId="S::z2tasnee@uwaterloo.ca::925e01ce-92da-4975-a15f-ec0b800f92c7" providerId="AD" clId="Web-{2EF0B64F-679B-4DD9-926F-8E9D22287DD0}" dt="2024-02-25T19:00:00.494" v="183"/>
          <ac:spMkLst>
            <pc:docMk/>
            <pc:sldMk cId="2996764199" sldId="332"/>
            <ac:spMk id="76" creationId="{E8AAB596-4870-4D7C-9F51-06F1F7367CCD}"/>
          </ac:spMkLst>
        </pc:spChg>
        <pc:picChg chg="del">
          <ac:chgData name="Zarrin Tasneem" userId="S::z2tasnee@uwaterloo.ca::925e01ce-92da-4975-a15f-ec0b800f92c7" providerId="AD" clId="Web-{2EF0B64F-679B-4DD9-926F-8E9D22287DD0}" dt="2024-02-25T18:52:37.629" v="140"/>
          <ac:picMkLst>
            <pc:docMk/>
            <pc:sldMk cId="2996764199" sldId="332"/>
            <ac:picMk id="5" creationId="{5360ED1E-DD30-43A2-A18C-EF91508A247C}"/>
          </ac:picMkLst>
        </pc:picChg>
        <pc:picChg chg="del">
          <ac:chgData name="Zarrin Tasneem" userId="S::z2tasnee@uwaterloo.ca::925e01ce-92da-4975-a15f-ec0b800f92c7" providerId="AD" clId="Web-{2EF0B64F-679B-4DD9-926F-8E9D22287DD0}" dt="2024-02-25T18:52:34.442" v="138"/>
          <ac:picMkLst>
            <pc:docMk/>
            <pc:sldMk cId="2996764199" sldId="332"/>
            <ac:picMk id="7" creationId="{A1269FCE-2045-2CAF-B5CA-C076E9347954}"/>
          </ac:picMkLst>
        </pc:picChg>
        <pc:picChg chg="del">
          <ac:chgData name="Zarrin Tasneem" userId="S::z2tasnee@uwaterloo.ca::925e01ce-92da-4975-a15f-ec0b800f92c7" providerId="AD" clId="Web-{2EF0B64F-679B-4DD9-926F-8E9D22287DD0}" dt="2024-02-25T18:52:36.473" v="139"/>
          <ac:picMkLst>
            <pc:docMk/>
            <pc:sldMk cId="2996764199" sldId="332"/>
            <ac:picMk id="9" creationId="{B5CFB26E-FF41-28EB-21ED-5795932523F0}"/>
          </ac:picMkLst>
        </pc:picChg>
        <pc:picChg chg="add del mod">
          <ac:chgData name="Zarrin Tasneem" userId="S::z2tasnee@uwaterloo.ca::925e01ce-92da-4975-a15f-ec0b800f92c7" providerId="AD" clId="Web-{2EF0B64F-679B-4DD9-926F-8E9D22287DD0}" dt="2024-02-25T18:59:44.134" v="181"/>
          <ac:picMkLst>
            <pc:docMk/>
            <pc:sldMk cId="2996764199" sldId="332"/>
            <ac:picMk id="11" creationId="{89F21CC8-43D4-9026-9412-EE59AF6F3E8B}"/>
          </ac:picMkLst>
        </pc:picChg>
        <pc:picChg chg="add mod">
          <ac:chgData name="Zarrin Tasneem" userId="S::z2tasnee@uwaterloo.ca::925e01ce-92da-4975-a15f-ec0b800f92c7" providerId="AD" clId="Web-{2EF0B64F-679B-4DD9-926F-8E9D22287DD0}" dt="2024-02-25T18:58:22.008" v="178"/>
          <ac:picMkLst>
            <pc:docMk/>
            <pc:sldMk cId="2996764199" sldId="332"/>
            <ac:picMk id="12" creationId="{5EB6DC88-B4B0-CAA3-2F87-7D0935B7475C}"/>
          </ac:picMkLst>
        </pc:picChg>
        <pc:picChg chg="add mod">
          <ac:chgData name="Zarrin Tasneem" userId="S::z2tasnee@uwaterloo.ca::925e01ce-92da-4975-a15f-ec0b800f92c7" providerId="AD" clId="Web-{2EF0B64F-679B-4DD9-926F-8E9D22287DD0}" dt="2024-02-25T18:58:22.008" v="178"/>
          <ac:picMkLst>
            <pc:docMk/>
            <pc:sldMk cId="2996764199" sldId="332"/>
            <ac:picMk id="13" creationId="{C28AE324-029C-CC8D-4C79-87151E5637E2}"/>
          </ac:picMkLst>
        </pc:picChg>
        <pc:picChg chg="add mod ord">
          <ac:chgData name="Zarrin Tasneem" userId="S::z2tasnee@uwaterloo.ca::925e01ce-92da-4975-a15f-ec0b800f92c7" providerId="AD" clId="Web-{2EF0B64F-679B-4DD9-926F-8E9D22287DD0}" dt="2024-02-25T19:00:00.494" v="183"/>
          <ac:picMkLst>
            <pc:docMk/>
            <pc:sldMk cId="2996764199" sldId="332"/>
            <ac:picMk id="14" creationId="{719D4433-0A39-6D1E-EC7B-0A5BE9985A2E}"/>
          </ac:picMkLst>
        </pc:picChg>
      </pc:sldChg>
    </pc:docChg>
  </pc:docChgLst>
  <pc:docChgLst>
    <pc:chgData name="Zarrin Tasneem" userId="S::z2tasnee@uwaterloo.ca::925e01ce-92da-4975-a15f-ec0b800f92c7" providerId="AD" clId="Web-{0A83BC79-E6D8-421E-9DB4-8EF17C484923}"/>
    <pc:docChg chg="addSld modSld">
      <pc:chgData name="Zarrin Tasneem" userId="S::z2tasnee@uwaterloo.ca::925e01ce-92da-4975-a15f-ec0b800f92c7" providerId="AD" clId="Web-{0A83BC79-E6D8-421E-9DB4-8EF17C484923}" dt="2024-02-25T03:09:04.736" v="4" actId="20577"/>
      <pc:docMkLst>
        <pc:docMk/>
      </pc:docMkLst>
      <pc:sldChg chg="modSp add replId">
        <pc:chgData name="Zarrin Tasneem" userId="S::z2tasnee@uwaterloo.ca::925e01ce-92da-4975-a15f-ec0b800f92c7" providerId="AD" clId="Web-{0A83BC79-E6D8-421E-9DB4-8EF17C484923}" dt="2024-02-25T03:09:04.736" v="4" actId="20577"/>
        <pc:sldMkLst>
          <pc:docMk/>
          <pc:sldMk cId="3068027706" sldId="324"/>
        </pc:sldMkLst>
        <pc:spChg chg="mod">
          <ac:chgData name="Zarrin Tasneem" userId="S::z2tasnee@uwaterloo.ca::925e01ce-92da-4975-a15f-ec0b800f92c7" providerId="AD" clId="Web-{0A83BC79-E6D8-421E-9DB4-8EF17C484923}" dt="2024-02-25T03:09:02.252" v="3" actId="20577"/>
          <ac:spMkLst>
            <pc:docMk/>
            <pc:sldMk cId="3068027706" sldId="324"/>
            <ac:spMk id="2" creationId="{8AE379FB-BD12-0C54-50CF-C271F2F62F9A}"/>
          </ac:spMkLst>
        </pc:spChg>
        <pc:spChg chg="mod">
          <ac:chgData name="Zarrin Tasneem" userId="S::z2tasnee@uwaterloo.ca::925e01ce-92da-4975-a15f-ec0b800f92c7" providerId="AD" clId="Web-{0A83BC79-E6D8-421E-9DB4-8EF17C484923}" dt="2024-02-25T03:09:04.736" v="4" actId="20577"/>
          <ac:spMkLst>
            <pc:docMk/>
            <pc:sldMk cId="3068027706" sldId="324"/>
            <ac:spMk id="29" creationId="{D5288F5F-C08A-EBA3-6C94-AC190D6D2743}"/>
          </ac:spMkLst>
        </pc:spChg>
      </pc:sldChg>
    </pc:docChg>
  </pc:docChgLst>
  <pc:docChgLst>
    <pc:chgData name="Lucas Quan" userId="S::l2quan@uwaterloo.ca::b6cbafe2-225f-4a2f-8380-d94f6c86acca" providerId="AD" clId="Web-{FBCB86F3-2650-4437-86BE-B81CAB901FF1}"/>
    <pc:docChg chg="modSld">
      <pc:chgData name="Lucas Quan" userId="S::l2quan@uwaterloo.ca::b6cbafe2-225f-4a2f-8380-d94f6c86acca" providerId="AD" clId="Web-{FBCB86F3-2650-4437-86BE-B81CAB901FF1}" dt="2024-02-25T17:59:53.651" v="167" actId="20577"/>
      <pc:docMkLst>
        <pc:docMk/>
      </pc:docMkLst>
      <pc:sldChg chg="modSp">
        <pc:chgData name="Lucas Quan" userId="S::l2quan@uwaterloo.ca::b6cbafe2-225f-4a2f-8380-d94f6c86acca" providerId="AD" clId="Web-{FBCB86F3-2650-4437-86BE-B81CAB901FF1}" dt="2024-02-25T17:19:21.053" v="4" actId="1076"/>
        <pc:sldMkLst>
          <pc:docMk/>
          <pc:sldMk cId="3867401296" sldId="261"/>
        </pc:sldMkLst>
        <pc:spChg chg="mod">
          <ac:chgData name="Lucas Quan" userId="S::l2quan@uwaterloo.ca::b6cbafe2-225f-4a2f-8380-d94f6c86acca" providerId="AD" clId="Web-{FBCB86F3-2650-4437-86BE-B81CAB901FF1}" dt="2024-02-25T17:19:12.772" v="3" actId="20577"/>
          <ac:spMkLst>
            <pc:docMk/>
            <pc:sldMk cId="3867401296" sldId="261"/>
            <ac:spMk id="3" creationId="{4CB029CF-87DF-050C-15BD-0DFAC1C39F9F}"/>
          </ac:spMkLst>
        </pc:spChg>
        <pc:picChg chg="mod">
          <ac:chgData name="Lucas Quan" userId="S::l2quan@uwaterloo.ca::b6cbafe2-225f-4a2f-8380-d94f6c86acca" providerId="AD" clId="Web-{FBCB86F3-2650-4437-86BE-B81CAB901FF1}" dt="2024-02-25T17:19:21.053" v="4" actId="1076"/>
          <ac:picMkLst>
            <pc:docMk/>
            <pc:sldMk cId="3867401296" sldId="261"/>
            <ac:picMk id="22" creationId="{E3C437A6-303B-669D-1ABF-B4925E9DC892}"/>
          </ac:picMkLst>
        </pc:picChg>
      </pc:sldChg>
      <pc:sldChg chg="addSp delSp modSp">
        <pc:chgData name="Lucas Quan" userId="S::l2quan@uwaterloo.ca::b6cbafe2-225f-4a2f-8380-d94f6c86acca" providerId="AD" clId="Web-{FBCB86F3-2650-4437-86BE-B81CAB901FF1}" dt="2024-02-25T17:31:17.128" v="15"/>
        <pc:sldMkLst>
          <pc:docMk/>
          <pc:sldMk cId="1520694652" sldId="264"/>
        </pc:sldMkLst>
        <pc:spChg chg="mod">
          <ac:chgData name="Lucas Quan" userId="S::l2quan@uwaterloo.ca::b6cbafe2-225f-4a2f-8380-d94f6c86acca" providerId="AD" clId="Web-{FBCB86F3-2650-4437-86BE-B81CAB901FF1}" dt="2024-02-25T17:31:17.128" v="15"/>
          <ac:spMkLst>
            <pc:docMk/>
            <pc:sldMk cId="1520694652" sldId="264"/>
            <ac:spMk id="2" creationId="{AE212AD1-2E3B-76A0-39EC-3BD04D3909C2}"/>
          </ac:spMkLst>
        </pc:spChg>
        <pc:spChg chg="mod">
          <ac:chgData name="Lucas Quan" userId="S::l2quan@uwaterloo.ca::b6cbafe2-225f-4a2f-8380-d94f6c86acca" providerId="AD" clId="Web-{FBCB86F3-2650-4437-86BE-B81CAB901FF1}" dt="2024-02-25T17:31:17.128" v="15"/>
          <ac:spMkLst>
            <pc:docMk/>
            <pc:sldMk cId="1520694652" sldId="264"/>
            <ac:spMk id="3" creationId="{BFD4C5A9-F963-3B51-D4A3-384F05822977}"/>
          </ac:spMkLst>
        </pc:spChg>
        <pc:spChg chg="del">
          <ac:chgData name="Lucas Quan" userId="S::l2quan@uwaterloo.ca::b6cbafe2-225f-4a2f-8380-d94f6c86acca" providerId="AD" clId="Web-{FBCB86F3-2650-4437-86BE-B81CAB901FF1}" dt="2024-02-25T17:31:17.128" v="15"/>
          <ac:spMkLst>
            <pc:docMk/>
            <pc:sldMk cId="1520694652" sldId="264"/>
            <ac:spMk id="24" creationId="{34D85B6A-FF18-4EFD-BD23-77FDE89EC5A0}"/>
          </ac:spMkLst>
        </pc:spChg>
        <pc:spChg chg="del">
          <ac:chgData name="Lucas Quan" userId="S::l2quan@uwaterloo.ca::b6cbafe2-225f-4a2f-8380-d94f6c86acca" providerId="AD" clId="Web-{FBCB86F3-2650-4437-86BE-B81CAB901FF1}" dt="2024-02-25T17:31:17.128" v="15"/>
          <ac:spMkLst>
            <pc:docMk/>
            <pc:sldMk cId="1520694652" sldId="264"/>
            <ac:spMk id="26" creationId="{E8AAB596-4870-4D7C-9F51-06F1F7367CCD}"/>
          </ac:spMkLst>
        </pc:spChg>
        <pc:spChg chg="add">
          <ac:chgData name="Lucas Quan" userId="S::l2quan@uwaterloo.ca::b6cbafe2-225f-4a2f-8380-d94f6c86acca" providerId="AD" clId="Web-{FBCB86F3-2650-4437-86BE-B81CAB901FF1}" dt="2024-02-25T17:31:17.128" v="15"/>
          <ac:spMkLst>
            <pc:docMk/>
            <pc:sldMk cId="1520694652" sldId="264"/>
            <ac:spMk id="31" creationId="{34D85B6A-FF18-4EFD-BD23-77FDE89EC5A0}"/>
          </ac:spMkLst>
        </pc:spChg>
        <pc:spChg chg="add">
          <ac:chgData name="Lucas Quan" userId="S::l2quan@uwaterloo.ca::b6cbafe2-225f-4a2f-8380-d94f6c86acca" providerId="AD" clId="Web-{FBCB86F3-2650-4437-86BE-B81CAB901FF1}" dt="2024-02-25T17:31:17.128" v="15"/>
          <ac:spMkLst>
            <pc:docMk/>
            <pc:sldMk cId="1520694652" sldId="264"/>
            <ac:spMk id="33" creationId="{E8AAB596-4870-4D7C-9F51-06F1F7367CCD}"/>
          </ac:spMkLst>
        </pc:spChg>
        <pc:picChg chg="add mod ord">
          <ac:chgData name="Lucas Quan" userId="S::l2quan@uwaterloo.ca::b6cbafe2-225f-4a2f-8380-d94f6c86acca" providerId="AD" clId="Web-{FBCB86F3-2650-4437-86BE-B81CAB901FF1}" dt="2024-02-25T17:31:17.128" v="15"/>
          <ac:picMkLst>
            <pc:docMk/>
            <pc:sldMk cId="1520694652" sldId="264"/>
            <ac:picMk id="4" creationId="{309849D2-ADCB-E0C0-121A-AFF3C7679E74}"/>
          </ac:picMkLst>
        </pc:picChg>
        <pc:picChg chg="mod">
          <ac:chgData name="Lucas Quan" userId="S::l2quan@uwaterloo.ca::b6cbafe2-225f-4a2f-8380-d94f6c86acca" providerId="AD" clId="Web-{FBCB86F3-2650-4437-86BE-B81CAB901FF1}" dt="2024-02-25T17:31:17.128" v="15"/>
          <ac:picMkLst>
            <pc:docMk/>
            <pc:sldMk cId="1520694652" sldId="264"/>
            <ac:picMk id="11" creationId="{B0464D5D-7FD9-7290-D42A-44FFCCD6AE25}"/>
          </ac:picMkLst>
        </pc:picChg>
        <pc:picChg chg="del">
          <ac:chgData name="Lucas Quan" userId="S::l2quan@uwaterloo.ca::b6cbafe2-225f-4a2f-8380-d94f6c86acca" providerId="AD" clId="Web-{FBCB86F3-2650-4437-86BE-B81CAB901FF1}" dt="2024-02-25T17:29:10.986" v="11"/>
          <ac:picMkLst>
            <pc:docMk/>
            <pc:sldMk cId="1520694652" sldId="264"/>
            <ac:picMk id="19" creationId="{376566E0-5E83-7246-CFB3-96D8A94602A0}"/>
          </ac:picMkLst>
        </pc:picChg>
      </pc:sldChg>
      <pc:sldChg chg="modSp">
        <pc:chgData name="Lucas Quan" userId="S::l2quan@uwaterloo.ca::b6cbafe2-225f-4a2f-8380-d94f6c86acca" providerId="AD" clId="Web-{FBCB86F3-2650-4437-86BE-B81CAB901FF1}" dt="2024-02-25T17:22:21.618" v="6" actId="14100"/>
        <pc:sldMkLst>
          <pc:docMk/>
          <pc:sldMk cId="3862186203" sldId="288"/>
        </pc:sldMkLst>
        <pc:picChg chg="mod">
          <ac:chgData name="Lucas Quan" userId="S::l2quan@uwaterloo.ca::b6cbafe2-225f-4a2f-8380-d94f6c86acca" providerId="AD" clId="Web-{FBCB86F3-2650-4437-86BE-B81CAB901FF1}" dt="2024-02-25T17:22:21.618" v="6" actId="14100"/>
          <ac:picMkLst>
            <pc:docMk/>
            <pc:sldMk cId="3862186203" sldId="288"/>
            <ac:picMk id="22" creationId="{E3C437A6-303B-669D-1ABF-B4925E9DC892}"/>
          </ac:picMkLst>
        </pc:picChg>
      </pc:sldChg>
      <pc:sldChg chg="addSp delSp modSp">
        <pc:chgData name="Lucas Quan" userId="S::l2quan@uwaterloo.ca::b6cbafe2-225f-4a2f-8380-d94f6c86acca" providerId="AD" clId="Web-{FBCB86F3-2650-4437-86BE-B81CAB901FF1}" dt="2024-02-25T17:59:53.651" v="167" actId="20577"/>
        <pc:sldMkLst>
          <pc:docMk/>
          <pc:sldMk cId="380280912" sldId="305"/>
        </pc:sldMkLst>
        <pc:spChg chg="mod">
          <ac:chgData name="Lucas Quan" userId="S::l2quan@uwaterloo.ca::b6cbafe2-225f-4a2f-8380-d94f6c86acca" providerId="AD" clId="Web-{FBCB86F3-2650-4437-86BE-B81CAB901FF1}" dt="2024-02-25T17:58:39.650" v="134" actId="20577"/>
          <ac:spMkLst>
            <pc:docMk/>
            <pc:sldMk cId="380280912" sldId="305"/>
            <ac:spMk id="2" creationId="{60DD348F-A099-E5BC-C029-28222570CBAD}"/>
          </ac:spMkLst>
        </pc:spChg>
        <pc:spChg chg="mod">
          <ac:chgData name="Lucas Quan" userId="S::l2quan@uwaterloo.ca::b6cbafe2-225f-4a2f-8380-d94f6c86acca" providerId="AD" clId="Web-{FBCB86F3-2650-4437-86BE-B81CAB901FF1}" dt="2024-02-25T17:59:53.651" v="167" actId="20577"/>
          <ac:spMkLst>
            <pc:docMk/>
            <pc:sldMk cId="380280912" sldId="305"/>
            <ac:spMk id="3" creationId="{C5DA79D4-0CDF-EEFC-3188-C7090B0ECCCE}"/>
          </ac:spMkLst>
        </pc:spChg>
        <pc:spChg chg="del">
          <ac:chgData name="Lucas Quan" userId="S::l2quan@uwaterloo.ca::b6cbafe2-225f-4a2f-8380-d94f6c86acca" providerId="AD" clId="Web-{FBCB86F3-2650-4437-86BE-B81CAB901FF1}" dt="2024-02-25T17:51:45.973" v="45"/>
          <ac:spMkLst>
            <pc:docMk/>
            <pc:sldMk cId="380280912" sldId="305"/>
            <ac:spMk id="9" creationId="{D009D6D5-DAC2-4A8B-A17A-E206B9012D09}"/>
          </ac:spMkLst>
        </pc:spChg>
        <pc:spChg chg="add del">
          <ac:chgData name="Lucas Quan" userId="S::l2quan@uwaterloo.ca::b6cbafe2-225f-4a2f-8380-d94f6c86acca" providerId="AD" clId="Web-{FBCB86F3-2650-4437-86BE-B81CAB901FF1}" dt="2024-02-25T17:52:36.442" v="56"/>
          <ac:spMkLst>
            <pc:docMk/>
            <pc:sldMk cId="380280912" sldId="305"/>
            <ac:spMk id="16" creationId="{E698F7DB-50DA-4359-AB57-E3DA492A0074}"/>
          </ac:spMkLst>
        </pc:spChg>
        <pc:spChg chg="add del">
          <ac:chgData name="Lucas Quan" userId="S::l2quan@uwaterloo.ca::b6cbafe2-225f-4a2f-8380-d94f6c86acca" providerId="AD" clId="Web-{FBCB86F3-2650-4437-86BE-B81CAB901FF1}" dt="2024-02-25T17:52:36.442" v="56"/>
          <ac:spMkLst>
            <pc:docMk/>
            <pc:sldMk cId="380280912" sldId="305"/>
            <ac:spMk id="18" creationId="{640B2599-8958-480A-B5BB-A76A74D7084C}"/>
          </ac:spMkLst>
        </pc:spChg>
        <pc:spChg chg="add">
          <ac:chgData name="Lucas Quan" userId="S::l2quan@uwaterloo.ca::b6cbafe2-225f-4a2f-8380-d94f6c86acca" providerId="AD" clId="Web-{FBCB86F3-2650-4437-86BE-B81CAB901FF1}" dt="2024-02-25T17:52:36.442" v="56"/>
          <ac:spMkLst>
            <pc:docMk/>
            <pc:sldMk cId="380280912" sldId="305"/>
            <ac:spMk id="23" creationId="{E698F7DB-50DA-4359-AB57-E3DA492A0074}"/>
          </ac:spMkLst>
        </pc:spChg>
        <pc:spChg chg="add">
          <ac:chgData name="Lucas Quan" userId="S::l2quan@uwaterloo.ca::b6cbafe2-225f-4a2f-8380-d94f6c86acca" providerId="AD" clId="Web-{FBCB86F3-2650-4437-86BE-B81CAB901FF1}" dt="2024-02-25T17:52:36.442" v="56"/>
          <ac:spMkLst>
            <pc:docMk/>
            <pc:sldMk cId="380280912" sldId="305"/>
            <ac:spMk id="25" creationId="{640B2599-8958-480A-B5BB-A76A74D7084C}"/>
          </ac:spMkLst>
        </pc:spChg>
        <pc:picChg chg="del mod">
          <ac:chgData name="Lucas Quan" userId="S::l2quan@uwaterloo.ca::b6cbafe2-225f-4a2f-8380-d94f6c86acca" providerId="AD" clId="Web-{FBCB86F3-2650-4437-86BE-B81CAB901FF1}" dt="2024-02-25T17:51:03.097" v="37"/>
          <ac:picMkLst>
            <pc:docMk/>
            <pc:sldMk cId="380280912" sldId="305"/>
            <ac:picMk id="4" creationId="{37E44F84-816A-AD2D-9D60-B05FBE42C87B}"/>
          </ac:picMkLst>
        </pc:picChg>
        <pc:picChg chg="add mod ord">
          <ac:chgData name="Lucas Quan" userId="S::l2quan@uwaterloo.ca::b6cbafe2-225f-4a2f-8380-d94f6c86acca" providerId="AD" clId="Web-{FBCB86F3-2650-4437-86BE-B81CAB901FF1}" dt="2024-02-25T17:52:30.114" v="54" actId="1076"/>
          <ac:picMkLst>
            <pc:docMk/>
            <pc:sldMk cId="380280912" sldId="305"/>
            <ac:picMk id="5" creationId="{99084D0A-ABB4-BBFF-C7C1-16FE00B7E0F8}"/>
          </ac:picMkLst>
        </pc:picChg>
        <pc:picChg chg="add mod">
          <ac:chgData name="Lucas Quan" userId="S::l2quan@uwaterloo.ca::b6cbafe2-225f-4a2f-8380-d94f6c86acca" providerId="AD" clId="Web-{FBCB86F3-2650-4437-86BE-B81CAB901FF1}" dt="2024-02-25T17:59:09.197" v="138" actId="1076"/>
          <ac:picMkLst>
            <pc:docMk/>
            <pc:sldMk cId="380280912" sldId="305"/>
            <ac:picMk id="6" creationId="{E9006816-2F12-7A73-9D7D-F6C9DAB2C9DD}"/>
          </ac:picMkLst>
        </pc:picChg>
        <pc:picChg chg="add del mod">
          <ac:chgData name="Lucas Quan" userId="S::l2quan@uwaterloo.ca::b6cbafe2-225f-4a2f-8380-d94f6c86acca" providerId="AD" clId="Web-{FBCB86F3-2650-4437-86BE-B81CAB901FF1}" dt="2024-02-25T17:49:25.971" v="29"/>
          <ac:picMkLst>
            <pc:docMk/>
            <pc:sldMk cId="380280912" sldId="305"/>
            <ac:picMk id="7" creationId="{8CC8409A-B002-3724-4046-E6D525A06032}"/>
          </ac:picMkLst>
        </pc:picChg>
        <pc:picChg chg="add del mod">
          <ac:chgData name="Lucas Quan" userId="S::l2quan@uwaterloo.ca::b6cbafe2-225f-4a2f-8380-d94f6c86acca" providerId="AD" clId="Web-{FBCB86F3-2650-4437-86BE-B81CAB901FF1}" dt="2024-02-25T17:49:33.393" v="31"/>
          <ac:picMkLst>
            <pc:docMk/>
            <pc:sldMk cId="380280912" sldId="305"/>
            <ac:picMk id="8" creationId="{AFCEEEFA-9254-714D-8BB9-0969147176E7}"/>
          </ac:picMkLst>
        </pc:picChg>
        <pc:picChg chg="add del mod">
          <ac:chgData name="Lucas Quan" userId="S::l2quan@uwaterloo.ca::b6cbafe2-225f-4a2f-8380-d94f6c86acca" providerId="AD" clId="Web-{FBCB86F3-2650-4437-86BE-B81CAB901FF1}" dt="2024-02-25T17:50:40.456" v="33"/>
          <ac:picMkLst>
            <pc:docMk/>
            <pc:sldMk cId="380280912" sldId="305"/>
            <ac:picMk id="10" creationId="{24997DFB-A6EF-0776-5C27-96FCEAB801BB}"/>
          </ac:picMkLst>
        </pc:picChg>
        <pc:picChg chg="add mod">
          <ac:chgData name="Lucas Quan" userId="S::l2quan@uwaterloo.ca::b6cbafe2-225f-4a2f-8380-d94f6c86acca" providerId="AD" clId="Web-{FBCB86F3-2650-4437-86BE-B81CAB901FF1}" dt="2024-02-25T17:52:27.192" v="52" actId="1076"/>
          <ac:picMkLst>
            <pc:docMk/>
            <pc:sldMk cId="380280912" sldId="305"/>
            <ac:picMk id="11" creationId="{C9715445-12B6-50EF-2D90-314596A8CAE9}"/>
          </ac:picMkLst>
        </pc:picChg>
      </pc:sldChg>
    </pc:docChg>
  </pc:docChgLst>
  <pc:docChgLst>
    <pc:chgData name="Zarrin Tasneem" userId="S::z2tasnee@uwaterloo.ca::925e01ce-92da-4975-a15f-ec0b800f92c7" providerId="AD" clId="Web-{02B04403-95D7-4D01-82DF-B5C08135749B}"/>
    <pc:docChg chg="addSld delSld modSld sldOrd">
      <pc:chgData name="Zarrin Tasneem" userId="S::z2tasnee@uwaterloo.ca::925e01ce-92da-4975-a15f-ec0b800f92c7" providerId="AD" clId="Web-{02B04403-95D7-4D01-82DF-B5C08135749B}" dt="2024-02-21T22:26:40.192" v="434" actId="20577"/>
      <pc:docMkLst>
        <pc:docMk/>
      </pc:docMkLst>
      <pc:sldChg chg="modSp">
        <pc:chgData name="Zarrin Tasneem" userId="S::z2tasnee@uwaterloo.ca::925e01ce-92da-4975-a15f-ec0b800f92c7" providerId="AD" clId="Web-{02B04403-95D7-4D01-82DF-B5C08135749B}" dt="2024-02-21T21:51:57.845" v="64" actId="20577"/>
        <pc:sldMkLst>
          <pc:docMk/>
          <pc:sldMk cId="3867401296" sldId="261"/>
        </pc:sldMkLst>
        <pc:spChg chg="mod">
          <ac:chgData name="Zarrin Tasneem" userId="S::z2tasnee@uwaterloo.ca::925e01ce-92da-4975-a15f-ec0b800f92c7" providerId="AD" clId="Web-{02B04403-95D7-4D01-82DF-B5C08135749B}" dt="2024-02-21T21:51:57.845" v="64" actId="20577"/>
          <ac:spMkLst>
            <pc:docMk/>
            <pc:sldMk cId="3867401296" sldId="261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02B04403-95D7-4D01-82DF-B5C08135749B}" dt="2024-02-21T22:22:20.032" v="344" actId="20577"/>
        <pc:sldMkLst>
          <pc:docMk/>
          <pc:sldMk cId="914203748" sldId="284"/>
        </pc:sldMkLst>
        <pc:spChg chg="mod">
          <ac:chgData name="Zarrin Tasneem" userId="S::z2tasnee@uwaterloo.ca::925e01ce-92da-4975-a15f-ec0b800f92c7" providerId="AD" clId="Web-{02B04403-95D7-4D01-82DF-B5C08135749B}" dt="2024-02-21T22:22:20.032" v="344" actId="20577"/>
          <ac:spMkLst>
            <pc:docMk/>
            <pc:sldMk cId="914203748" sldId="284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02B04403-95D7-4D01-82DF-B5C08135749B}" dt="2024-02-21T21:58:01.523" v="120" actId="20577"/>
        <pc:sldMkLst>
          <pc:docMk/>
          <pc:sldMk cId="1440135630" sldId="285"/>
        </pc:sldMkLst>
        <pc:spChg chg="mod">
          <ac:chgData name="Zarrin Tasneem" userId="S::z2tasnee@uwaterloo.ca::925e01ce-92da-4975-a15f-ec0b800f92c7" providerId="AD" clId="Web-{02B04403-95D7-4D01-82DF-B5C08135749B}" dt="2024-02-21T21:58:01.523" v="120" actId="20577"/>
          <ac:spMkLst>
            <pc:docMk/>
            <pc:sldMk cId="1440135630" sldId="285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02B04403-95D7-4D01-82DF-B5C08135749B}" dt="2024-02-21T22:03:32.060" v="138" actId="20577"/>
        <pc:sldMkLst>
          <pc:docMk/>
          <pc:sldMk cId="3736217030" sldId="286"/>
        </pc:sldMkLst>
        <pc:spChg chg="mod">
          <ac:chgData name="Zarrin Tasneem" userId="S::z2tasnee@uwaterloo.ca::925e01ce-92da-4975-a15f-ec0b800f92c7" providerId="AD" clId="Web-{02B04403-95D7-4D01-82DF-B5C08135749B}" dt="2024-02-21T22:03:32.060" v="138" actId="20577"/>
          <ac:spMkLst>
            <pc:docMk/>
            <pc:sldMk cId="3736217030" sldId="286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02B04403-95D7-4D01-82DF-B5C08135749B}" dt="2024-02-21T22:17:35.761" v="253" actId="20577"/>
        <pc:sldMkLst>
          <pc:docMk/>
          <pc:sldMk cId="400303587" sldId="287"/>
        </pc:sldMkLst>
        <pc:spChg chg="mod">
          <ac:chgData name="Zarrin Tasneem" userId="S::z2tasnee@uwaterloo.ca::925e01ce-92da-4975-a15f-ec0b800f92c7" providerId="AD" clId="Web-{02B04403-95D7-4D01-82DF-B5C08135749B}" dt="2024-02-21T22:17:35.761" v="253" actId="20577"/>
          <ac:spMkLst>
            <pc:docMk/>
            <pc:sldMk cId="400303587" sldId="287"/>
            <ac:spMk id="3" creationId="{4CB029CF-87DF-050C-15BD-0DFAC1C39F9F}"/>
          </ac:spMkLst>
        </pc:spChg>
      </pc:sldChg>
      <pc:sldChg chg="addSp modSp">
        <pc:chgData name="Zarrin Tasneem" userId="S::z2tasnee@uwaterloo.ca::925e01ce-92da-4975-a15f-ec0b800f92c7" providerId="AD" clId="Web-{02B04403-95D7-4D01-82DF-B5C08135749B}" dt="2024-02-21T21:51:24.376" v="58" actId="20577"/>
        <pc:sldMkLst>
          <pc:docMk/>
          <pc:sldMk cId="3862186203" sldId="288"/>
        </pc:sldMkLst>
        <pc:spChg chg="add mod">
          <ac:chgData name="Zarrin Tasneem" userId="S::z2tasnee@uwaterloo.ca::925e01ce-92da-4975-a15f-ec0b800f92c7" providerId="AD" clId="Web-{02B04403-95D7-4D01-82DF-B5C08135749B}" dt="2024-02-21T21:51:24.376" v="58" actId="20577"/>
          <ac:spMkLst>
            <pc:docMk/>
            <pc:sldMk cId="3862186203" sldId="288"/>
            <ac:spMk id="3" creationId="{CD1D15EF-C2D2-1EAB-2C61-CA04F455891A}"/>
          </ac:spMkLst>
        </pc:spChg>
      </pc:sldChg>
      <pc:sldChg chg="modSp add ord replId">
        <pc:chgData name="Zarrin Tasneem" userId="S::z2tasnee@uwaterloo.ca::925e01ce-92da-4975-a15f-ec0b800f92c7" providerId="AD" clId="Web-{02B04403-95D7-4D01-82DF-B5C08135749B}" dt="2024-02-21T21:52:59.237" v="74" actId="20577"/>
        <pc:sldMkLst>
          <pc:docMk/>
          <pc:sldMk cId="724931164" sldId="302"/>
        </pc:sldMkLst>
        <pc:spChg chg="mod">
          <ac:chgData name="Zarrin Tasneem" userId="S::z2tasnee@uwaterloo.ca::925e01ce-92da-4975-a15f-ec0b800f92c7" providerId="AD" clId="Web-{02B04403-95D7-4D01-82DF-B5C08135749B}" dt="2024-02-21T21:52:59.237" v="74" actId="20577"/>
          <ac:spMkLst>
            <pc:docMk/>
            <pc:sldMk cId="724931164" sldId="302"/>
            <ac:spMk id="2" creationId="{A18EA013-2009-0F68-6846-576DB57CA912}"/>
          </ac:spMkLst>
        </pc:spChg>
      </pc:sldChg>
      <pc:sldChg chg="new del">
        <pc:chgData name="Zarrin Tasneem" userId="S::z2tasnee@uwaterloo.ca::925e01ce-92da-4975-a15f-ec0b800f92c7" providerId="AD" clId="Web-{02B04403-95D7-4D01-82DF-B5C08135749B}" dt="2024-02-21T21:52:15.111" v="66"/>
        <pc:sldMkLst>
          <pc:docMk/>
          <pc:sldMk cId="2196143156" sldId="302"/>
        </pc:sldMkLst>
      </pc:sldChg>
      <pc:sldChg chg="new del">
        <pc:chgData name="Zarrin Tasneem" userId="S::z2tasnee@uwaterloo.ca::925e01ce-92da-4975-a15f-ec0b800f92c7" providerId="AD" clId="Web-{02B04403-95D7-4D01-82DF-B5C08135749B}" dt="2024-02-21T21:59:17.712" v="122"/>
        <pc:sldMkLst>
          <pc:docMk/>
          <pc:sldMk cId="482546872" sldId="303"/>
        </pc:sldMkLst>
      </pc:sldChg>
      <pc:sldChg chg="addSp delSp modSp add replId">
        <pc:chgData name="Zarrin Tasneem" userId="S::z2tasnee@uwaterloo.ca::925e01ce-92da-4975-a15f-ec0b800f92c7" providerId="AD" clId="Web-{02B04403-95D7-4D01-82DF-B5C08135749B}" dt="2024-02-21T22:21:21.734" v="261" actId="14100"/>
        <pc:sldMkLst>
          <pc:docMk/>
          <pc:sldMk cId="4241163302" sldId="303"/>
        </pc:sldMkLst>
        <pc:spChg chg="mod ord">
          <ac:chgData name="Zarrin Tasneem" userId="S::z2tasnee@uwaterloo.ca::925e01ce-92da-4975-a15f-ec0b800f92c7" providerId="AD" clId="Web-{02B04403-95D7-4D01-82DF-B5C08135749B}" dt="2024-02-21T22:21:16.687" v="260" actId="14100"/>
          <ac:spMkLst>
            <pc:docMk/>
            <pc:sldMk cId="4241163302" sldId="303"/>
            <ac:spMk id="2" creationId="{4B5551BC-BB97-EA29-E895-CB5A79E2D219}"/>
          </ac:spMkLst>
        </pc:spChg>
        <pc:spChg chg="del">
          <ac:chgData name="Zarrin Tasneem" userId="S::z2tasnee@uwaterloo.ca::925e01ce-92da-4975-a15f-ec0b800f92c7" providerId="AD" clId="Web-{02B04403-95D7-4D01-82DF-B5C08135749B}" dt="2024-02-21T21:59:28.822" v="124"/>
          <ac:spMkLst>
            <pc:docMk/>
            <pc:sldMk cId="4241163302" sldId="303"/>
            <ac:spMk id="3" creationId="{4CB029CF-87DF-050C-15BD-0DFAC1C39F9F}"/>
          </ac:spMkLst>
        </pc:spChg>
        <pc:spChg chg="add del mod">
          <ac:chgData name="Zarrin Tasneem" userId="S::z2tasnee@uwaterloo.ca::925e01ce-92da-4975-a15f-ec0b800f92c7" providerId="AD" clId="Web-{02B04403-95D7-4D01-82DF-B5C08135749B}" dt="2024-02-21T21:59:45.009" v="125"/>
          <ac:spMkLst>
            <pc:docMk/>
            <pc:sldMk cId="4241163302" sldId="303"/>
            <ac:spMk id="5" creationId="{69A037CD-8961-2589-6D18-52251ABBD760}"/>
          </ac:spMkLst>
        </pc:spChg>
        <pc:spChg chg="add del">
          <ac:chgData name="Zarrin Tasneem" userId="S::z2tasnee@uwaterloo.ca::925e01ce-92da-4975-a15f-ec0b800f92c7" providerId="AD" clId="Web-{02B04403-95D7-4D01-82DF-B5C08135749B}" dt="2024-02-21T22:00:10.260" v="129"/>
          <ac:spMkLst>
            <pc:docMk/>
            <pc:sldMk cId="4241163302" sldId="303"/>
            <ac:spMk id="57" creationId="{C0A1ED06-4733-4020-9C60-81D4D801408D}"/>
          </ac:spMkLst>
        </pc:spChg>
        <pc:spChg chg="add del">
          <ac:chgData name="Zarrin Tasneem" userId="S::z2tasnee@uwaterloo.ca::925e01ce-92da-4975-a15f-ec0b800f92c7" providerId="AD" clId="Web-{02B04403-95D7-4D01-82DF-B5C08135749B}" dt="2024-02-21T22:00:10.260" v="129"/>
          <ac:spMkLst>
            <pc:docMk/>
            <pc:sldMk cId="4241163302" sldId="303"/>
            <ac:spMk id="59" creationId="{B0CA3509-3AF9-45FE-93ED-57BB5D5E8E07}"/>
          </ac:spMkLst>
        </pc:spChg>
        <pc:spChg chg="add del">
          <ac:chgData name="Zarrin Tasneem" userId="S::z2tasnee@uwaterloo.ca::925e01ce-92da-4975-a15f-ec0b800f92c7" providerId="AD" clId="Web-{02B04403-95D7-4D01-82DF-B5C08135749B}" dt="2024-02-21T21:59:54.384" v="127"/>
          <ac:spMkLst>
            <pc:docMk/>
            <pc:sldMk cId="4241163302" sldId="303"/>
            <ac:spMk id="64" creationId="{1707FC24-6981-43D9-B525-C7832BA22463}"/>
          </ac:spMkLst>
        </pc:spChg>
        <pc:spChg chg="add del">
          <ac:chgData name="Zarrin Tasneem" userId="S::z2tasnee@uwaterloo.ca::925e01ce-92da-4975-a15f-ec0b800f92c7" providerId="AD" clId="Web-{02B04403-95D7-4D01-82DF-B5C08135749B}" dt="2024-02-21T22:00:10.260" v="129"/>
          <ac:spMkLst>
            <pc:docMk/>
            <pc:sldMk cId="4241163302" sldId="303"/>
            <ac:spMk id="66" creationId="{890DEF05-784E-4B61-89E4-04C4ECF4E5A0}"/>
          </ac:spMkLst>
        </pc:spChg>
        <pc:spChg chg="add del">
          <ac:chgData name="Zarrin Tasneem" userId="S::z2tasnee@uwaterloo.ca::925e01ce-92da-4975-a15f-ec0b800f92c7" providerId="AD" clId="Web-{02B04403-95D7-4D01-82DF-B5C08135749B}" dt="2024-02-21T22:00:10.260" v="129"/>
          <ac:spMkLst>
            <pc:docMk/>
            <pc:sldMk cId="4241163302" sldId="303"/>
            <ac:spMk id="67" creationId="{27BDFED6-6E33-4606-AFE2-886ADB1C018E}"/>
          </ac:spMkLst>
        </pc:spChg>
        <pc:picChg chg="add mod ord">
          <ac:chgData name="Zarrin Tasneem" userId="S::z2tasnee@uwaterloo.ca::925e01ce-92da-4975-a15f-ec0b800f92c7" providerId="AD" clId="Web-{02B04403-95D7-4D01-82DF-B5C08135749B}" dt="2024-02-21T22:21:21.734" v="261" actId="14100"/>
          <ac:picMkLst>
            <pc:docMk/>
            <pc:sldMk cId="4241163302" sldId="303"/>
            <ac:picMk id="6" creationId="{BF18987D-812E-9B0B-A118-8C2851A42EF4}"/>
          </ac:picMkLst>
        </pc:picChg>
        <pc:picChg chg="mod">
          <ac:chgData name="Zarrin Tasneem" userId="S::z2tasnee@uwaterloo.ca::925e01ce-92da-4975-a15f-ec0b800f92c7" providerId="AD" clId="Web-{02B04403-95D7-4D01-82DF-B5C08135749B}" dt="2024-02-21T22:00:10.260" v="129"/>
          <ac:picMkLst>
            <pc:docMk/>
            <pc:sldMk cId="4241163302" sldId="303"/>
            <ac:picMk id="22" creationId="{E3C437A6-303B-669D-1ABF-B4925E9DC892}"/>
          </ac:picMkLst>
        </pc:picChg>
        <pc:cxnChg chg="add del">
          <ac:chgData name="Zarrin Tasneem" userId="S::z2tasnee@uwaterloo.ca::925e01ce-92da-4975-a15f-ec0b800f92c7" providerId="AD" clId="Web-{02B04403-95D7-4D01-82DF-B5C08135749B}" dt="2024-02-21T22:00:10.260" v="129"/>
          <ac:cxnSpMkLst>
            <pc:docMk/>
            <pc:sldMk cId="4241163302" sldId="303"/>
            <ac:cxnSpMk id="68" creationId="{C41BAEC7-F7B0-4224-8B18-8F74B7D87F0B}"/>
          </ac:cxnSpMkLst>
        </pc:cxnChg>
      </pc:sldChg>
      <pc:sldChg chg="addSp delSp modSp new mod setBg">
        <pc:chgData name="Zarrin Tasneem" userId="S::z2tasnee@uwaterloo.ca::925e01ce-92da-4975-a15f-ec0b800f92c7" providerId="AD" clId="Web-{02B04403-95D7-4D01-82DF-B5C08135749B}" dt="2024-02-21T22:26:40.192" v="434" actId="20577"/>
        <pc:sldMkLst>
          <pc:docMk/>
          <pc:sldMk cId="442920857" sldId="304"/>
        </pc:sldMkLst>
        <pc:spChg chg="mod">
          <ac:chgData name="Zarrin Tasneem" userId="S::z2tasnee@uwaterloo.ca::925e01ce-92da-4975-a15f-ec0b800f92c7" providerId="AD" clId="Web-{02B04403-95D7-4D01-82DF-B5C08135749B}" dt="2024-02-21T22:26:40.192" v="434" actId="20577"/>
          <ac:spMkLst>
            <pc:docMk/>
            <pc:sldMk cId="442920857" sldId="304"/>
            <ac:spMk id="2" creationId="{986D28D3-E2B6-0CD5-1061-C163A248DDAB}"/>
          </ac:spMkLst>
        </pc:spChg>
        <pc:spChg chg="mod">
          <ac:chgData name="Zarrin Tasneem" userId="S::z2tasnee@uwaterloo.ca::925e01ce-92da-4975-a15f-ec0b800f92c7" providerId="AD" clId="Web-{02B04403-95D7-4D01-82DF-B5C08135749B}" dt="2024-02-21T22:26:25.051" v="429"/>
          <ac:spMkLst>
            <pc:docMk/>
            <pc:sldMk cId="442920857" sldId="304"/>
            <ac:spMk id="3" creationId="{5961A27D-BAD1-F1F3-7177-D2F5620EDD02}"/>
          </ac:spMkLst>
        </pc:spChg>
        <pc:spChg chg="add del mod">
          <ac:chgData name="Zarrin Tasneem" userId="S::z2tasnee@uwaterloo.ca::925e01ce-92da-4975-a15f-ec0b800f92c7" providerId="AD" clId="Web-{02B04403-95D7-4D01-82DF-B5C08135749B}" dt="2024-02-21T22:25:48.238" v="422"/>
          <ac:spMkLst>
            <pc:docMk/>
            <pc:sldMk cId="442920857" sldId="304"/>
            <ac:spMk id="5" creationId="{7650F398-B925-1905-1921-D8F161E3F036}"/>
          </ac:spMkLst>
        </pc:spChg>
        <pc:spChg chg="add">
          <ac:chgData name="Zarrin Tasneem" userId="S::z2tasnee@uwaterloo.ca::925e01ce-92da-4975-a15f-ec0b800f92c7" providerId="AD" clId="Web-{02B04403-95D7-4D01-82DF-B5C08135749B}" dt="2024-02-21T22:26:25.051" v="429"/>
          <ac:spMkLst>
            <pc:docMk/>
            <pc:sldMk cId="442920857" sldId="304"/>
            <ac:spMk id="9" creationId="{9AA72BD9-2C5A-4EDC-931F-5AA08EACA0F3}"/>
          </ac:spMkLst>
        </pc:spChg>
        <pc:spChg chg="add">
          <ac:chgData name="Zarrin Tasneem" userId="S::z2tasnee@uwaterloo.ca::925e01ce-92da-4975-a15f-ec0b800f92c7" providerId="AD" clId="Web-{02B04403-95D7-4D01-82DF-B5C08135749B}" dt="2024-02-21T22:26:25.051" v="429"/>
          <ac:spMkLst>
            <pc:docMk/>
            <pc:sldMk cId="442920857" sldId="304"/>
            <ac:spMk id="11" creationId="{DD3981AC-7B61-4947-BCF3-F7AA7FA385B9}"/>
          </ac:spMkLst>
        </pc:spChg>
        <pc:spChg chg="add">
          <ac:chgData name="Zarrin Tasneem" userId="S::z2tasnee@uwaterloo.ca::925e01ce-92da-4975-a15f-ec0b800f92c7" providerId="AD" clId="Web-{02B04403-95D7-4D01-82DF-B5C08135749B}" dt="2024-02-21T22:26:25.051" v="429"/>
          <ac:spMkLst>
            <pc:docMk/>
            <pc:sldMk cId="442920857" sldId="304"/>
            <ac:spMk id="13" creationId="{55D4142C-5077-457F-A6AD-3FECFDB39685}"/>
          </ac:spMkLst>
        </pc:spChg>
        <pc:spChg chg="add">
          <ac:chgData name="Zarrin Tasneem" userId="S::z2tasnee@uwaterloo.ca::925e01ce-92da-4975-a15f-ec0b800f92c7" providerId="AD" clId="Web-{02B04403-95D7-4D01-82DF-B5C08135749B}" dt="2024-02-21T22:26:25.051" v="429"/>
          <ac:spMkLst>
            <pc:docMk/>
            <pc:sldMk cId="442920857" sldId="304"/>
            <ac:spMk id="15" creationId="{7A5F0580-5EE9-419F-96EE-B6529EF6E7D0}"/>
          </ac:spMkLst>
        </pc:spChg>
        <pc:picChg chg="add del mod">
          <ac:chgData name="Zarrin Tasneem" userId="S::z2tasnee@uwaterloo.ca::925e01ce-92da-4975-a15f-ec0b800f92c7" providerId="AD" clId="Web-{02B04403-95D7-4D01-82DF-B5C08135749B}" dt="2024-02-21T22:25:48.238" v="423"/>
          <ac:picMkLst>
            <pc:docMk/>
            <pc:sldMk cId="442920857" sldId="304"/>
            <ac:picMk id="4" creationId="{12739748-D7F9-A451-EB71-6B86B195F970}"/>
          </ac:picMkLst>
        </pc:picChg>
        <pc:picChg chg="add">
          <ac:chgData name="Zarrin Tasneem" userId="S::z2tasnee@uwaterloo.ca::925e01ce-92da-4975-a15f-ec0b800f92c7" providerId="AD" clId="Web-{02B04403-95D7-4D01-82DF-B5C08135749B}" dt="2024-02-21T22:26:25.051" v="429"/>
          <ac:picMkLst>
            <pc:docMk/>
            <pc:sldMk cId="442920857" sldId="304"/>
            <ac:picMk id="6" creationId="{E12AE673-A5F3-4171-5926-47636D67CB95}"/>
          </ac:picMkLst>
        </pc:picChg>
      </pc:sldChg>
    </pc:docChg>
  </pc:docChgLst>
  <pc:docChgLst>
    <pc:chgData name="Shane Seeraj" userId="S::sseeraj@uwaterloo.ca::7e8933b0-995b-402f-831b-fb2e79602cf1" providerId="AD" clId="Web-{036E095B-621F-0C81-78FD-B08D3523E90E}"/>
    <pc:docChg chg="addSld modSld">
      <pc:chgData name="Shane Seeraj" userId="S::sseeraj@uwaterloo.ca::7e8933b0-995b-402f-831b-fb2e79602cf1" providerId="AD" clId="Web-{036E095B-621F-0C81-78FD-B08D3523E90E}" dt="2024-02-22T07:55:12.323" v="48" actId="20577"/>
      <pc:docMkLst>
        <pc:docMk/>
      </pc:docMkLst>
      <pc:sldChg chg="modSp">
        <pc:chgData name="Shane Seeraj" userId="S::sseeraj@uwaterloo.ca::7e8933b0-995b-402f-831b-fb2e79602cf1" providerId="AD" clId="Web-{036E095B-621F-0C81-78FD-B08D3523E90E}" dt="2024-02-22T07:35:27.202" v="13" actId="20577"/>
        <pc:sldMkLst>
          <pc:docMk/>
          <pc:sldMk cId="1920845778" sldId="300"/>
        </pc:sldMkLst>
        <pc:spChg chg="mod">
          <ac:chgData name="Shane Seeraj" userId="S::sseeraj@uwaterloo.ca::7e8933b0-995b-402f-831b-fb2e79602cf1" providerId="AD" clId="Web-{036E095B-621F-0C81-78FD-B08D3523E90E}" dt="2024-02-22T07:35:27.202" v="13" actId="20577"/>
          <ac:spMkLst>
            <pc:docMk/>
            <pc:sldMk cId="1920845778" sldId="300"/>
            <ac:spMk id="3" creationId="{7C302D96-61AB-B191-CDBA-B3F526421013}"/>
          </ac:spMkLst>
        </pc:spChg>
      </pc:sldChg>
      <pc:sldChg chg="modSp">
        <pc:chgData name="Shane Seeraj" userId="S::sseeraj@uwaterloo.ca::7e8933b0-995b-402f-831b-fb2e79602cf1" providerId="AD" clId="Web-{036E095B-621F-0C81-78FD-B08D3523E90E}" dt="2024-02-22T07:55:12.323" v="48" actId="20577"/>
        <pc:sldMkLst>
          <pc:docMk/>
          <pc:sldMk cId="442920857" sldId="304"/>
        </pc:sldMkLst>
        <pc:spChg chg="mod">
          <ac:chgData name="Shane Seeraj" userId="S::sseeraj@uwaterloo.ca::7e8933b0-995b-402f-831b-fb2e79602cf1" providerId="AD" clId="Web-{036E095B-621F-0C81-78FD-B08D3523E90E}" dt="2024-02-22T07:54:18.744" v="22" actId="20577"/>
          <ac:spMkLst>
            <pc:docMk/>
            <pc:sldMk cId="442920857" sldId="304"/>
            <ac:spMk id="2" creationId="{986D28D3-E2B6-0CD5-1061-C163A248DDAB}"/>
          </ac:spMkLst>
        </pc:spChg>
        <pc:spChg chg="mod">
          <ac:chgData name="Shane Seeraj" userId="S::sseeraj@uwaterloo.ca::7e8933b0-995b-402f-831b-fb2e79602cf1" providerId="AD" clId="Web-{036E095B-621F-0C81-78FD-B08D3523E90E}" dt="2024-02-22T07:55:12.323" v="48" actId="20577"/>
          <ac:spMkLst>
            <pc:docMk/>
            <pc:sldMk cId="442920857" sldId="304"/>
            <ac:spMk id="3" creationId="{5961A27D-BAD1-F1F3-7177-D2F5620EDD02}"/>
          </ac:spMkLst>
        </pc:spChg>
      </pc:sldChg>
      <pc:sldChg chg="add replId">
        <pc:chgData name="Shane Seeraj" userId="S::sseeraj@uwaterloo.ca::7e8933b0-995b-402f-831b-fb2e79602cf1" providerId="AD" clId="Web-{036E095B-621F-0C81-78FD-B08D3523E90E}" dt="2024-02-22T07:54:04.306" v="14"/>
        <pc:sldMkLst>
          <pc:docMk/>
          <pc:sldMk cId="2006938198" sldId="307"/>
        </pc:sldMkLst>
      </pc:sldChg>
    </pc:docChg>
  </pc:docChgLst>
  <pc:docChgLst>
    <pc:chgData name="Zarrin Tasneem" userId="S::z2tasnee@uwaterloo.ca::925e01ce-92da-4975-a15f-ec0b800f92c7" providerId="AD" clId="Web-{77B777FE-3A09-4D31-97C9-F5700A72881E}"/>
    <pc:docChg chg="addSld modSld">
      <pc:chgData name="Zarrin Tasneem" userId="S::z2tasnee@uwaterloo.ca::925e01ce-92da-4975-a15f-ec0b800f92c7" providerId="AD" clId="Web-{77B777FE-3A09-4D31-97C9-F5700A72881E}" dt="2024-02-20T23:34:21.539" v="55" actId="20577"/>
      <pc:docMkLst>
        <pc:docMk/>
      </pc:docMkLst>
      <pc:sldChg chg="modSp new">
        <pc:chgData name="Zarrin Tasneem" userId="S::z2tasnee@uwaterloo.ca::925e01ce-92da-4975-a15f-ec0b800f92c7" providerId="AD" clId="Web-{77B777FE-3A09-4D31-97C9-F5700A72881E}" dt="2024-02-20T23:34:21.539" v="55" actId="20577"/>
        <pc:sldMkLst>
          <pc:docMk/>
          <pc:sldMk cId="4104665268" sldId="257"/>
        </pc:sldMkLst>
        <pc:spChg chg="mod">
          <ac:chgData name="Zarrin Tasneem" userId="S::z2tasnee@uwaterloo.ca::925e01ce-92da-4975-a15f-ec0b800f92c7" providerId="AD" clId="Web-{77B777FE-3A09-4D31-97C9-F5700A72881E}" dt="2024-02-20T18:08:08.291" v="20" actId="20577"/>
          <ac:spMkLst>
            <pc:docMk/>
            <pc:sldMk cId="4104665268" sldId="257"/>
            <ac:spMk id="2" creationId="{4A010A38-84F2-104D-0DE2-70A103BE6D21}"/>
          </ac:spMkLst>
        </pc:spChg>
        <pc:spChg chg="mod">
          <ac:chgData name="Zarrin Tasneem" userId="S::z2tasnee@uwaterloo.ca::925e01ce-92da-4975-a15f-ec0b800f92c7" providerId="AD" clId="Web-{77B777FE-3A09-4D31-97C9-F5700A72881E}" dt="2024-02-20T23:34:21.539" v="55" actId="20577"/>
          <ac:spMkLst>
            <pc:docMk/>
            <pc:sldMk cId="4104665268" sldId="257"/>
            <ac:spMk id="3" creationId="{59870D5A-EF52-2BC0-5390-D4F4AD255D20}"/>
          </ac:spMkLst>
        </pc:spChg>
      </pc:sldChg>
    </pc:docChg>
  </pc:docChgLst>
  <pc:docChgLst>
    <pc:chgData name="Zarrin Tasneem" userId="S::z2tasnee@uwaterloo.ca::925e01ce-92da-4975-a15f-ec0b800f92c7" providerId="AD" clId="Web-{F0238D62-7A08-4AB5-8C97-9997EB107DEC}"/>
    <pc:docChg chg="addSld delSld modSld sldOrd">
      <pc:chgData name="Zarrin Tasneem" userId="S::z2tasnee@uwaterloo.ca::925e01ce-92da-4975-a15f-ec0b800f92c7" providerId="AD" clId="Web-{F0238D62-7A08-4AB5-8C97-9997EB107DEC}" dt="2024-02-21T01:02:16.185" v="756" actId="20577"/>
      <pc:docMkLst>
        <pc:docMk/>
      </pc:docMkLst>
      <pc:sldChg chg="modSp">
        <pc:chgData name="Zarrin Tasneem" userId="S::z2tasnee@uwaterloo.ca::925e01ce-92da-4975-a15f-ec0b800f92c7" providerId="AD" clId="Web-{F0238D62-7A08-4AB5-8C97-9997EB107DEC}" dt="2024-02-21T00:59:56.527" v="695" actId="20577"/>
        <pc:sldMkLst>
          <pc:docMk/>
          <pc:sldMk cId="4104665268" sldId="257"/>
        </pc:sldMkLst>
        <pc:spChg chg="mod">
          <ac:chgData name="Zarrin Tasneem" userId="S::z2tasnee@uwaterloo.ca::925e01ce-92da-4975-a15f-ec0b800f92c7" providerId="AD" clId="Web-{F0238D62-7A08-4AB5-8C97-9997EB107DEC}" dt="2024-02-21T00:59:56.527" v="695" actId="20577"/>
          <ac:spMkLst>
            <pc:docMk/>
            <pc:sldMk cId="4104665268" sldId="257"/>
            <ac:spMk id="2" creationId="{4A010A38-84F2-104D-0DE2-70A103BE6D21}"/>
          </ac:spMkLst>
        </pc:spChg>
        <pc:spChg chg="mod">
          <ac:chgData name="Zarrin Tasneem" userId="S::z2tasnee@uwaterloo.ca::925e01ce-92da-4975-a15f-ec0b800f92c7" providerId="AD" clId="Web-{F0238D62-7A08-4AB5-8C97-9997EB107DEC}" dt="2024-02-21T00:59:22.651" v="687" actId="20577"/>
          <ac:spMkLst>
            <pc:docMk/>
            <pc:sldMk cId="4104665268" sldId="257"/>
            <ac:spMk id="3" creationId="{59870D5A-EF52-2BC0-5390-D4F4AD255D20}"/>
          </ac:spMkLst>
        </pc:spChg>
      </pc:sldChg>
      <pc:sldChg chg="modSp">
        <pc:chgData name="Zarrin Tasneem" userId="S::z2tasnee@uwaterloo.ca::925e01ce-92da-4975-a15f-ec0b800f92c7" providerId="AD" clId="Web-{F0238D62-7A08-4AB5-8C97-9997EB107DEC}" dt="2024-02-21T00:26:20.268" v="359" actId="20577"/>
        <pc:sldMkLst>
          <pc:docMk/>
          <pc:sldMk cId="1846952487" sldId="258"/>
        </pc:sldMkLst>
        <pc:spChg chg="mod">
          <ac:chgData name="Zarrin Tasneem" userId="S::z2tasnee@uwaterloo.ca::925e01ce-92da-4975-a15f-ec0b800f92c7" providerId="AD" clId="Web-{F0238D62-7A08-4AB5-8C97-9997EB107DEC}" dt="2024-02-21T00:26:20.268" v="359" actId="20577"/>
          <ac:spMkLst>
            <pc:docMk/>
            <pc:sldMk cId="1846952487" sldId="258"/>
            <ac:spMk id="2" creationId="{FB8EFFF8-EF60-592E-E647-F082C145AB5E}"/>
          </ac:spMkLst>
        </pc:spChg>
      </pc:sldChg>
      <pc:sldChg chg="modSp">
        <pc:chgData name="Zarrin Tasneem" userId="S::z2tasnee@uwaterloo.ca::925e01ce-92da-4975-a15f-ec0b800f92c7" providerId="AD" clId="Web-{F0238D62-7A08-4AB5-8C97-9997EB107DEC}" dt="2024-02-21T00:03:51.393" v="8" actId="20577"/>
        <pc:sldMkLst>
          <pc:docMk/>
          <pc:sldMk cId="3522677160" sldId="259"/>
        </pc:sldMkLst>
        <pc:spChg chg="mod">
          <ac:chgData name="Zarrin Tasneem" userId="S::z2tasnee@uwaterloo.ca::925e01ce-92da-4975-a15f-ec0b800f92c7" providerId="AD" clId="Web-{F0238D62-7A08-4AB5-8C97-9997EB107DEC}" dt="2024-02-21T00:03:51.393" v="8" actId="20577"/>
          <ac:spMkLst>
            <pc:docMk/>
            <pc:sldMk cId="3522677160" sldId="259"/>
            <ac:spMk id="3" creationId="{C93F1EAD-3588-6572-B4E1-9A3A76D58690}"/>
          </ac:spMkLst>
        </pc:spChg>
      </pc:sldChg>
      <pc:sldChg chg="modSp new">
        <pc:chgData name="Zarrin Tasneem" userId="S::z2tasnee@uwaterloo.ca::925e01ce-92da-4975-a15f-ec0b800f92c7" providerId="AD" clId="Web-{F0238D62-7A08-4AB5-8C97-9997EB107DEC}" dt="2024-02-21T00:54:11.991" v="652" actId="20577"/>
        <pc:sldMkLst>
          <pc:docMk/>
          <pc:sldMk cId="2669436605" sldId="260"/>
        </pc:sldMkLst>
        <pc:spChg chg="mod">
          <ac:chgData name="Zarrin Tasneem" userId="S::z2tasnee@uwaterloo.ca::925e01ce-92da-4975-a15f-ec0b800f92c7" providerId="AD" clId="Web-{F0238D62-7A08-4AB5-8C97-9997EB107DEC}" dt="2024-02-21T00:04:12.003" v="21" actId="20577"/>
          <ac:spMkLst>
            <pc:docMk/>
            <pc:sldMk cId="2669436605" sldId="260"/>
            <ac:spMk id="2" creationId="{C19B9E91-B6C5-7915-72D4-F780F550938D}"/>
          </ac:spMkLst>
        </pc:spChg>
        <pc:spChg chg="mod">
          <ac:chgData name="Zarrin Tasneem" userId="S::z2tasnee@uwaterloo.ca::925e01ce-92da-4975-a15f-ec0b800f92c7" providerId="AD" clId="Web-{F0238D62-7A08-4AB5-8C97-9997EB107DEC}" dt="2024-02-21T00:54:11.991" v="652" actId="20577"/>
          <ac:spMkLst>
            <pc:docMk/>
            <pc:sldMk cId="2669436605" sldId="260"/>
            <ac:spMk id="3" creationId="{080705DD-987B-B567-99AB-87B2D164CD31}"/>
          </ac:spMkLst>
        </pc:spChg>
      </pc:sldChg>
      <pc:sldChg chg="addSp delSp modSp new mod setBg">
        <pc:chgData name="Zarrin Tasneem" userId="S::z2tasnee@uwaterloo.ca::925e01ce-92da-4975-a15f-ec0b800f92c7" providerId="AD" clId="Web-{F0238D62-7A08-4AB5-8C97-9997EB107DEC}" dt="2024-02-21T00:22:33.219" v="346"/>
        <pc:sldMkLst>
          <pc:docMk/>
          <pc:sldMk cId="3867401296" sldId="261"/>
        </pc:sldMkLst>
        <pc:spChg chg="mod ord">
          <ac:chgData name="Zarrin Tasneem" userId="S::z2tasnee@uwaterloo.ca::925e01ce-92da-4975-a15f-ec0b800f92c7" providerId="AD" clId="Web-{F0238D62-7A08-4AB5-8C97-9997EB107DEC}" dt="2024-02-21T00:22:33.219" v="346"/>
          <ac:spMkLst>
            <pc:docMk/>
            <pc:sldMk cId="3867401296" sldId="261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F0238D62-7A08-4AB5-8C97-9997EB107DEC}" dt="2024-02-21T00:22:33.219" v="346"/>
          <ac:spMkLst>
            <pc:docMk/>
            <pc:sldMk cId="3867401296" sldId="261"/>
            <ac:spMk id="3" creationId="{4CB029CF-87DF-050C-15BD-0DFAC1C39F9F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0:32.467" v="334"/>
          <ac:spMkLst>
            <pc:docMk/>
            <pc:sldMk cId="3867401296" sldId="261"/>
            <ac:spMk id="9" creationId="{C0763A76-9F1C-4FC5-82B7-DD475DA461B2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0:32.467" v="334"/>
          <ac:spMkLst>
            <pc:docMk/>
            <pc:sldMk cId="3867401296" sldId="261"/>
            <ac:spMk id="11" creationId="{E81BF4F6-F2CF-4984-9D14-D6966D92F99F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0:39.780" v="336"/>
          <ac:spMkLst>
            <pc:docMk/>
            <pc:sldMk cId="3867401296" sldId="261"/>
            <ac:spMk id="13" creationId="{2C61293E-6EBE-43EF-A52C-9BEBFD7679D4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0:39.780" v="336"/>
          <ac:spMkLst>
            <pc:docMk/>
            <pc:sldMk cId="3867401296" sldId="261"/>
            <ac:spMk id="15" creationId="{3FCFB1DE-0B7E-48CC-BA90-B2AB0889F9D6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0:41.624" v="338"/>
          <ac:spMkLst>
            <pc:docMk/>
            <pc:sldMk cId="3867401296" sldId="261"/>
            <ac:spMk id="17" creationId="{3ECBE1F1-D69B-4AFA-ABD5-8E41720EF6DE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0:41.624" v="338"/>
          <ac:spMkLst>
            <pc:docMk/>
            <pc:sldMk cId="3867401296" sldId="261"/>
            <ac:spMk id="19" creationId="{603A6265-E10C-4B85-9C20-E75FCAF9CC63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2:33.219" v="346"/>
          <ac:spMkLst>
            <pc:docMk/>
            <pc:sldMk cId="3867401296" sldId="261"/>
            <ac:spMk id="21" creationId="{2C61293E-6EBE-43EF-A52C-9BEBFD7679D4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2:33.219" v="346"/>
          <ac:spMkLst>
            <pc:docMk/>
            <pc:sldMk cId="3867401296" sldId="261"/>
            <ac:spMk id="23" creationId="{3FCFB1DE-0B7E-48CC-BA90-B2AB0889F9D6}"/>
          </ac:spMkLst>
        </pc:spChg>
        <pc:spChg chg="add">
          <ac:chgData name="Zarrin Tasneem" userId="S::z2tasnee@uwaterloo.ca::925e01ce-92da-4975-a15f-ec0b800f92c7" providerId="AD" clId="Web-{F0238D62-7A08-4AB5-8C97-9997EB107DEC}" dt="2024-02-21T00:22:33.219" v="346"/>
          <ac:spMkLst>
            <pc:docMk/>
            <pc:sldMk cId="3867401296" sldId="261"/>
            <ac:spMk id="28" creationId="{C0A1ED06-4733-4020-9C60-81D4D801408D}"/>
          </ac:spMkLst>
        </pc:spChg>
        <pc:spChg chg="add">
          <ac:chgData name="Zarrin Tasneem" userId="S::z2tasnee@uwaterloo.ca::925e01ce-92da-4975-a15f-ec0b800f92c7" providerId="AD" clId="Web-{F0238D62-7A08-4AB5-8C97-9997EB107DEC}" dt="2024-02-21T00:22:33.219" v="346"/>
          <ac:spMkLst>
            <pc:docMk/>
            <pc:sldMk cId="3867401296" sldId="261"/>
            <ac:spMk id="30" creationId="{B0CA3509-3AF9-45FE-93ED-57BB5D5E8E07}"/>
          </ac:spMkLst>
        </pc:spChg>
        <pc:picChg chg="add del">
          <ac:chgData name="Zarrin Tasneem" userId="S::z2tasnee@uwaterloo.ca::925e01ce-92da-4975-a15f-ec0b800f92c7" providerId="AD" clId="Web-{F0238D62-7A08-4AB5-8C97-9997EB107DEC}" dt="2024-02-21T00:20:32.467" v="334"/>
          <ac:picMkLst>
            <pc:docMk/>
            <pc:sldMk cId="3867401296" sldId="261"/>
            <ac:picMk id="5" creationId="{109D81DE-06AF-FACE-19B0-B0E2EF1C5F0D}"/>
          </ac:picMkLst>
        </pc:picChg>
        <pc:picChg chg="add del">
          <ac:chgData name="Zarrin Tasneem" userId="S::z2tasnee@uwaterloo.ca::925e01ce-92da-4975-a15f-ec0b800f92c7" providerId="AD" clId="Web-{F0238D62-7A08-4AB5-8C97-9997EB107DEC}" dt="2024-02-21T00:20:39.780" v="336"/>
          <ac:picMkLst>
            <pc:docMk/>
            <pc:sldMk cId="3867401296" sldId="261"/>
            <ac:picMk id="14" creationId="{E3C437A6-303B-669D-1ABF-B4925E9DC892}"/>
          </ac:picMkLst>
        </pc:picChg>
        <pc:picChg chg="add del">
          <ac:chgData name="Zarrin Tasneem" userId="S::z2tasnee@uwaterloo.ca::925e01ce-92da-4975-a15f-ec0b800f92c7" providerId="AD" clId="Web-{F0238D62-7A08-4AB5-8C97-9997EB107DEC}" dt="2024-02-21T00:20:41.624" v="338"/>
          <ac:picMkLst>
            <pc:docMk/>
            <pc:sldMk cId="3867401296" sldId="261"/>
            <ac:picMk id="18" creationId="{FCFB2947-93DE-C3A7-8A99-862079FC8182}"/>
          </ac:picMkLst>
        </pc:picChg>
        <pc:picChg chg="add mod">
          <ac:chgData name="Zarrin Tasneem" userId="S::z2tasnee@uwaterloo.ca::925e01ce-92da-4975-a15f-ec0b800f92c7" providerId="AD" clId="Web-{F0238D62-7A08-4AB5-8C97-9997EB107DEC}" dt="2024-02-21T00:22:33.219" v="346"/>
          <ac:picMkLst>
            <pc:docMk/>
            <pc:sldMk cId="3867401296" sldId="261"/>
            <ac:picMk id="22" creationId="{E3C437A6-303B-669D-1ABF-B4925E9DC892}"/>
          </ac:picMkLst>
        </pc:picChg>
      </pc:sldChg>
      <pc:sldChg chg="addSp delSp modSp new mod setBg">
        <pc:chgData name="Zarrin Tasneem" userId="S::z2tasnee@uwaterloo.ca::925e01ce-92da-4975-a15f-ec0b800f92c7" providerId="AD" clId="Web-{F0238D62-7A08-4AB5-8C97-9997EB107DEC}" dt="2024-02-21T00:21:51.953" v="345"/>
        <pc:sldMkLst>
          <pc:docMk/>
          <pc:sldMk cId="3247113449" sldId="262"/>
        </pc:sldMkLst>
        <pc:spChg chg="mod">
          <ac:chgData name="Zarrin Tasneem" userId="S::z2tasnee@uwaterloo.ca::925e01ce-92da-4975-a15f-ec0b800f92c7" providerId="AD" clId="Web-{F0238D62-7A08-4AB5-8C97-9997EB107DEC}" dt="2024-02-21T00:21:51.953" v="344"/>
          <ac:spMkLst>
            <pc:docMk/>
            <pc:sldMk cId="3247113449" sldId="262"/>
            <ac:spMk id="2" creationId="{F59CC4A1-3724-BD03-257A-E8A21E67506A}"/>
          </ac:spMkLst>
        </pc:spChg>
        <pc:spChg chg="del">
          <ac:chgData name="Zarrin Tasneem" userId="S::z2tasnee@uwaterloo.ca::925e01ce-92da-4975-a15f-ec0b800f92c7" providerId="AD" clId="Web-{F0238D62-7A08-4AB5-8C97-9997EB107DEC}" dt="2024-02-21T00:15:42.823" v="328"/>
          <ac:spMkLst>
            <pc:docMk/>
            <pc:sldMk cId="3247113449" sldId="262"/>
            <ac:spMk id="3" creationId="{8CBFC83E-55B1-97F8-51A8-962F9618B20E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19:46.014" v="332"/>
          <ac:spMkLst>
            <pc:docMk/>
            <pc:sldMk cId="3247113449" sldId="262"/>
            <ac:spMk id="10" creationId="{1C4FDBE2-32F7-4AC4-A40C-C51C65B1D474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19:46.014" v="332"/>
          <ac:spMkLst>
            <pc:docMk/>
            <pc:sldMk cId="3247113449" sldId="262"/>
            <ac:spMk id="12" creationId="{E2B33195-5BCA-4BB7-A82D-6739522687DD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19:46.014" v="332"/>
          <ac:spMkLst>
            <pc:docMk/>
            <pc:sldMk cId="3247113449" sldId="262"/>
            <ac:spMk id="14" creationId="{CF8AD9F3-9AF6-494F-83A3-2F677563935C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19:46.014" v="332"/>
          <ac:spMkLst>
            <pc:docMk/>
            <pc:sldMk cId="3247113449" sldId="262"/>
            <ac:spMk id="16" creationId="{11156773-3FB3-46D9-9F87-821287404830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19:46.014" v="332"/>
          <ac:spMkLst>
            <pc:docMk/>
            <pc:sldMk cId="3247113449" sldId="262"/>
            <ac:spMk id="18" creationId="{E8EA24D0-C854-4AA8-B8FD-D252660D8840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1:13.671" v="340"/>
          <ac:spMkLst>
            <pc:docMk/>
            <pc:sldMk cId="3247113449" sldId="262"/>
            <ac:spMk id="23" creationId="{99ED5833-B85B-4103-8A3B-CAB0308E6C15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1:51.953" v="345"/>
          <ac:spMkLst>
            <pc:docMk/>
            <pc:sldMk cId="3247113449" sldId="262"/>
            <ac:spMk id="28" creationId="{FFCDD23B-75C8-427B-BD08-53C8156CD7CD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1:51.953" v="345"/>
          <ac:spMkLst>
            <pc:docMk/>
            <pc:sldMk cId="3247113449" sldId="262"/>
            <ac:spMk id="30" creationId="{AFFC87AC-C919-4FE5-BAC3-39509E001152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1:51.953" v="345"/>
          <ac:spMkLst>
            <pc:docMk/>
            <pc:sldMk cId="3247113449" sldId="262"/>
            <ac:spMk id="32" creationId="{AB5E08C4-8CDD-4623-A5B8-E998C6DEE3B7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21:51.953" v="345"/>
          <ac:spMkLst>
            <pc:docMk/>
            <pc:sldMk cId="3247113449" sldId="262"/>
            <ac:spMk id="34" creationId="{15F33878-D502-4FFA-8ACE-F2AECDB2A23F}"/>
          </ac:spMkLst>
        </pc:spChg>
        <pc:spChg chg="add">
          <ac:chgData name="Zarrin Tasneem" userId="S::z2tasnee@uwaterloo.ca::925e01ce-92da-4975-a15f-ec0b800f92c7" providerId="AD" clId="Web-{F0238D62-7A08-4AB5-8C97-9997EB107DEC}" dt="2024-02-21T00:21:51.953" v="345"/>
          <ac:spMkLst>
            <pc:docMk/>
            <pc:sldMk cId="3247113449" sldId="262"/>
            <ac:spMk id="41" creationId="{AFFC87AC-C919-4FE5-BAC3-39509E001152}"/>
          </ac:spMkLst>
        </pc:spChg>
        <pc:spChg chg="add">
          <ac:chgData name="Zarrin Tasneem" userId="S::z2tasnee@uwaterloo.ca::925e01ce-92da-4975-a15f-ec0b800f92c7" providerId="AD" clId="Web-{F0238D62-7A08-4AB5-8C97-9997EB107DEC}" dt="2024-02-21T00:21:51.953" v="345"/>
          <ac:spMkLst>
            <pc:docMk/>
            <pc:sldMk cId="3247113449" sldId="262"/>
            <ac:spMk id="45" creationId="{15F33878-D502-4FFA-8ACE-F2AECDB2A23F}"/>
          </ac:spMkLst>
        </pc:spChg>
        <pc:spChg chg="add">
          <ac:chgData name="Zarrin Tasneem" userId="S::z2tasnee@uwaterloo.ca::925e01ce-92da-4975-a15f-ec0b800f92c7" providerId="AD" clId="Web-{F0238D62-7A08-4AB5-8C97-9997EB107DEC}" dt="2024-02-21T00:21:51.953" v="345"/>
          <ac:spMkLst>
            <pc:docMk/>
            <pc:sldMk cId="3247113449" sldId="262"/>
            <ac:spMk id="46" creationId="{FFCDD23B-75C8-427B-BD08-53C8156CD7CD}"/>
          </ac:spMkLst>
        </pc:spChg>
        <pc:spChg chg="add">
          <ac:chgData name="Zarrin Tasneem" userId="S::z2tasnee@uwaterloo.ca::925e01ce-92da-4975-a15f-ec0b800f92c7" providerId="AD" clId="Web-{F0238D62-7A08-4AB5-8C97-9997EB107DEC}" dt="2024-02-21T00:21:51.953" v="345"/>
          <ac:spMkLst>
            <pc:docMk/>
            <pc:sldMk cId="3247113449" sldId="262"/>
            <ac:spMk id="47" creationId="{AB5E08C4-8CDD-4623-A5B8-E998C6DEE3B7}"/>
          </ac:spMkLst>
        </pc:spChg>
        <pc:grpChg chg="add del">
          <ac:chgData name="Zarrin Tasneem" userId="S::z2tasnee@uwaterloo.ca::925e01ce-92da-4975-a15f-ec0b800f92c7" providerId="AD" clId="Web-{F0238D62-7A08-4AB5-8C97-9997EB107DEC}" dt="2024-02-21T00:21:45.937" v="342"/>
          <ac:grpSpMkLst>
            <pc:docMk/>
            <pc:sldMk cId="3247113449" sldId="262"/>
            <ac:grpSpMk id="39" creationId="{A2A4F5A4-1409-1D21-0242-3FD06D0E874E}"/>
          </ac:grpSpMkLst>
        </pc:grpChg>
        <pc:grpChg chg="add del">
          <ac:chgData name="Zarrin Tasneem" userId="S::z2tasnee@uwaterloo.ca::925e01ce-92da-4975-a15f-ec0b800f92c7" providerId="AD" clId="Web-{F0238D62-7A08-4AB5-8C97-9997EB107DEC}" dt="2024-02-21T00:21:51.953" v="344"/>
          <ac:grpSpMkLst>
            <pc:docMk/>
            <pc:sldMk cId="3247113449" sldId="262"/>
            <ac:grpSpMk id="43" creationId="{4FAA5DCB-E796-5631-BEDF-C3538DF184E0}"/>
          </ac:grpSpMkLst>
        </pc:grpChg>
        <pc:picChg chg="add mod ord">
          <ac:chgData name="Zarrin Tasneem" userId="S::z2tasnee@uwaterloo.ca::925e01ce-92da-4975-a15f-ec0b800f92c7" providerId="AD" clId="Web-{F0238D62-7A08-4AB5-8C97-9997EB107DEC}" dt="2024-02-21T00:21:51.953" v="344"/>
          <ac:picMkLst>
            <pc:docMk/>
            <pc:sldMk cId="3247113449" sldId="262"/>
            <ac:picMk id="4" creationId="{2FC442C2-DA1C-E3D2-B9DD-226519D474AF}"/>
          </ac:picMkLst>
        </pc:picChg>
        <pc:picChg chg="add mod">
          <ac:chgData name="Zarrin Tasneem" userId="S::z2tasnee@uwaterloo.ca::925e01ce-92da-4975-a15f-ec0b800f92c7" providerId="AD" clId="Web-{F0238D62-7A08-4AB5-8C97-9997EB107DEC}" dt="2024-02-21T00:21:51.953" v="344"/>
          <ac:picMkLst>
            <pc:docMk/>
            <pc:sldMk cId="3247113449" sldId="262"/>
            <ac:picMk id="5" creationId="{83734D39-DDFA-7C17-2A32-3118DCD2AA25}"/>
          </ac:picMkLst>
        </pc:picChg>
      </pc:sldChg>
      <pc:sldChg chg="modSp new">
        <pc:chgData name="Zarrin Tasneem" userId="S::z2tasnee@uwaterloo.ca::925e01ce-92da-4975-a15f-ec0b800f92c7" providerId="AD" clId="Web-{F0238D62-7A08-4AB5-8C97-9997EB107DEC}" dt="2024-02-21T00:26:30.456" v="365" actId="20577"/>
        <pc:sldMkLst>
          <pc:docMk/>
          <pc:sldMk cId="2137632882" sldId="263"/>
        </pc:sldMkLst>
        <pc:spChg chg="mod">
          <ac:chgData name="Zarrin Tasneem" userId="S::z2tasnee@uwaterloo.ca::925e01ce-92da-4975-a15f-ec0b800f92c7" providerId="AD" clId="Web-{F0238D62-7A08-4AB5-8C97-9997EB107DEC}" dt="2024-02-21T00:26:30.456" v="365" actId="20577"/>
          <ac:spMkLst>
            <pc:docMk/>
            <pc:sldMk cId="2137632882" sldId="263"/>
            <ac:spMk id="2" creationId="{DD1B495E-422F-06F0-0F7F-E871C650D9B1}"/>
          </ac:spMkLst>
        </pc:spChg>
      </pc:sldChg>
      <pc:sldChg chg="modSp new">
        <pc:chgData name="Zarrin Tasneem" userId="S::z2tasnee@uwaterloo.ca::925e01ce-92da-4975-a15f-ec0b800f92c7" providerId="AD" clId="Web-{F0238D62-7A08-4AB5-8C97-9997EB107DEC}" dt="2024-02-21T00:26:39.081" v="371" actId="20577"/>
        <pc:sldMkLst>
          <pc:docMk/>
          <pc:sldMk cId="1520694652" sldId="264"/>
        </pc:sldMkLst>
        <pc:spChg chg="mod">
          <ac:chgData name="Zarrin Tasneem" userId="S::z2tasnee@uwaterloo.ca::925e01ce-92da-4975-a15f-ec0b800f92c7" providerId="AD" clId="Web-{F0238D62-7A08-4AB5-8C97-9997EB107DEC}" dt="2024-02-21T00:26:39.081" v="371" actId="20577"/>
          <ac:spMkLst>
            <pc:docMk/>
            <pc:sldMk cId="1520694652" sldId="264"/>
            <ac:spMk id="2" creationId="{AE212AD1-2E3B-76A0-39EC-3BD04D3909C2}"/>
          </ac:spMkLst>
        </pc:spChg>
      </pc:sldChg>
      <pc:sldChg chg="modSp new">
        <pc:chgData name="Zarrin Tasneem" userId="S::z2tasnee@uwaterloo.ca::925e01ce-92da-4975-a15f-ec0b800f92c7" providerId="AD" clId="Web-{F0238D62-7A08-4AB5-8C97-9997EB107DEC}" dt="2024-02-21T00:26:50.644" v="382" actId="20577"/>
        <pc:sldMkLst>
          <pc:docMk/>
          <pc:sldMk cId="783427827" sldId="265"/>
        </pc:sldMkLst>
        <pc:spChg chg="mod">
          <ac:chgData name="Zarrin Tasneem" userId="S::z2tasnee@uwaterloo.ca::925e01ce-92da-4975-a15f-ec0b800f92c7" providerId="AD" clId="Web-{F0238D62-7A08-4AB5-8C97-9997EB107DEC}" dt="2024-02-21T00:26:50.644" v="382" actId="20577"/>
          <ac:spMkLst>
            <pc:docMk/>
            <pc:sldMk cId="783427827" sldId="265"/>
            <ac:spMk id="2" creationId="{11C5242E-C859-6E6C-35C4-775DB9BB843E}"/>
          </ac:spMkLst>
        </pc:spChg>
      </pc:sldChg>
      <pc:sldChg chg="delSp new del">
        <pc:chgData name="Zarrin Tasneem" userId="S::z2tasnee@uwaterloo.ca::925e01ce-92da-4975-a15f-ec0b800f92c7" providerId="AD" clId="Web-{F0238D62-7A08-4AB5-8C97-9997EB107DEC}" dt="2024-02-21T00:54:39.289" v="653"/>
        <pc:sldMkLst>
          <pc:docMk/>
          <pc:sldMk cId="3146176939" sldId="266"/>
        </pc:sldMkLst>
        <pc:spChg chg="del">
          <ac:chgData name="Zarrin Tasneem" userId="S::z2tasnee@uwaterloo.ca::925e01ce-92da-4975-a15f-ec0b800f92c7" providerId="AD" clId="Web-{F0238D62-7A08-4AB5-8C97-9997EB107DEC}" dt="2024-02-21T00:38:56.137" v="485"/>
          <ac:spMkLst>
            <pc:docMk/>
            <pc:sldMk cId="3146176939" sldId="266"/>
            <ac:spMk id="3" creationId="{B0052C67-0F81-313B-20E8-F6455A5CDCA4}"/>
          </ac:spMkLst>
        </pc:spChg>
      </pc:sldChg>
      <pc:sldChg chg="addSp delSp modSp new del">
        <pc:chgData name="Zarrin Tasneem" userId="S::z2tasnee@uwaterloo.ca::925e01ce-92da-4975-a15f-ec0b800f92c7" providerId="AD" clId="Web-{F0238D62-7A08-4AB5-8C97-9997EB107DEC}" dt="2024-02-21T00:42:59.202" v="506"/>
        <pc:sldMkLst>
          <pc:docMk/>
          <pc:sldMk cId="2216507275" sldId="267"/>
        </pc:sldMkLst>
        <pc:spChg chg="del">
          <ac:chgData name="Zarrin Tasneem" userId="S::z2tasnee@uwaterloo.ca::925e01ce-92da-4975-a15f-ec0b800f92c7" providerId="AD" clId="Web-{F0238D62-7A08-4AB5-8C97-9997EB107DEC}" dt="2024-02-21T00:42:01.811" v="501"/>
          <ac:spMkLst>
            <pc:docMk/>
            <pc:sldMk cId="2216507275" sldId="267"/>
            <ac:spMk id="2" creationId="{C2C33B37-F573-2753-7EDE-067AB2F4304C}"/>
          </ac:spMkLst>
        </pc:spChg>
        <pc:spChg chg="del">
          <ac:chgData name="Zarrin Tasneem" userId="S::z2tasnee@uwaterloo.ca::925e01ce-92da-4975-a15f-ec0b800f92c7" providerId="AD" clId="Web-{F0238D62-7A08-4AB5-8C97-9997EB107DEC}" dt="2024-02-21T00:41:54.701" v="499"/>
          <ac:spMkLst>
            <pc:docMk/>
            <pc:sldMk cId="2216507275" sldId="267"/>
            <ac:spMk id="3" creationId="{52B16039-80EA-DDEC-CC24-0270E6ED2E86}"/>
          </ac:spMkLst>
        </pc:spChg>
        <pc:picChg chg="add del mod">
          <ac:chgData name="Zarrin Tasneem" userId="S::z2tasnee@uwaterloo.ca::925e01ce-92da-4975-a15f-ec0b800f92c7" providerId="AD" clId="Web-{F0238D62-7A08-4AB5-8C97-9997EB107DEC}" dt="2024-02-21T00:42:57.405" v="505"/>
          <ac:picMkLst>
            <pc:docMk/>
            <pc:sldMk cId="2216507275" sldId="267"/>
            <ac:picMk id="4" creationId="{2B6630D8-5BEB-7052-38D5-030FFE083EEB}"/>
          </ac:picMkLst>
        </pc:picChg>
      </pc:sldChg>
      <pc:sldChg chg="addSp delSp modSp new del mod setBg">
        <pc:chgData name="Zarrin Tasneem" userId="S::z2tasnee@uwaterloo.ca::925e01ce-92da-4975-a15f-ec0b800f92c7" providerId="AD" clId="Web-{F0238D62-7A08-4AB5-8C97-9997EB107DEC}" dt="2024-02-21T00:41:36.623" v="497"/>
        <pc:sldMkLst>
          <pc:docMk/>
          <pc:sldMk cId="3280327416" sldId="267"/>
        </pc:sldMkLst>
        <pc:spChg chg="del">
          <ac:chgData name="Zarrin Tasneem" userId="S::z2tasnee@uwaterloo.ca::925e01ce-92da-4975-a15f-ec0b800f92c7" providerId="AD" clId="Web-{F0238D62-7A08-4AB5-8C97-9997EB107DEC}" dt="2024-02-21T00:40:27.982" v="488"/>
          <ac:spMkLst>
            <pc:docMk/>
            <pc:sldMk cId="3280327416" sldId="267"/>
            <ac:spMk id="2" creationId="{9FAB87D2-BA5E-A5FF-3BF8-1809D06ACAED}"/>
          </ac:spMkLst>
        </pc:spChg>
        <pc:spChg chg="del">
          <ac:chgData name="Zarrin Tasneem" userId="S::z2tasnee@uwaterloo.ca::925e01ce-92da-4975-a15f-ec0b800f92c7" providerId="AD" clId="Web-{F0238D62-7A08-4AB5-8C97-9997EB107DEC}" dt="2024-02-21T00:40:23.028" v="487"/>
          <ac:spMkLst>
            <pc:docMk/>
            <pc:sldMk cId="3280327416" sldId="267"/>
            <ac:spMk id="3" creationId="{5D9F64B6-FD0B-163A-D1AC-036FD233093D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41:30.904" v="495"/>
          <ac:spMkLst>
            <pc:docMk/>
            <pc:sldMk cId="3280327416" sldId="267"/>
            <ac:spMk id="9" creationId="{AB8C311F-7253-4AED-9701-7FC0708C41C7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41:30.904" v="495"/>
          <ac:spMkLst>
            <pc:docMk/>
            <pc:sldMk cId="3280327416" sldId="267"/>
            <ac:spMk id="11" creationId="{E2384209-CB15-4CDF-9D31-C44FD9A3F20D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41:30.904" v="495"/>
          <ac:spMkLst>
            <pc:docMk/>
            <pc:sldMk cId="3280327416" sldId="267"/>
            <ac:spMk id="13" creationId="{2633B3B5-CC90-43F0-8714-D31D1F3F0209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41:30.904" v="495"/>
          <ac:spMkLst>
            <pc:docMk/>
            <pc:sldMk cId="3280327416" sldId="267"/>
            <ac:spMk id="15" creationId="{A8D57A06-A426-446D-B02C-A2DC6B62E45E}"/>
          </ac:spMkLst>
        </pc:spChg>
        <pc:picChg chg="add del mod">
          <ac:chgData name="Zarrin Tasneem" userId="S::z2tasnee@uwaterloo.ca::925e01ce-92da-4975-a15f-ec0b800f92c7" providerId="AD" clId="Web-{F0238D62-7A08-4AB5-8C97-9997EB107DEC}" dt="2024-02-21T00:41:33.029" v="496"/>
          <ac:picMkLst>
            <pc:docMk/>
            <pc:sldMk cId="3280327416" sldId="267"/>
            <ac:picMk id="4" creationId="{F9C3F2CE-3651-B0D4-EC14-7AF824D0FC20}"/>
          </ac:picMkLst>
        </pc:picChg>
      </pc:sldChg>
      <pc:sldChg chg="addSp delSp modSp add ord replId">
        <pc:chgData name="Zarrin Tasneem" userId="S::z2tasnee@uwaterloo.ca::925e01ce-92da-4975-a15f-ec0b800f92c7" providerId="AD" clId="Web-{F0238D62-7A08-4AB5-8C97-9997EB107DEC}" dt="2024-02-21T00:57:45.619" v="686" actId="14100"/>
        <pc:sldMkLst>
          <pc:docMk/>
          <pc:sldMk cId="3115340477" sldId="268"/>
        </pc:sldMkLst>
        <pc:spChg chg="del">
          <ac:chgData name="Zarrin Tasneem" userId="S::z2tasnee@uwaterloo.ca::925e01ce-92da-4975-a15f-ec0b800f92c7" providerId="AD" clId="Web-{F0238D62-7A08-4AB5-8C97-9997EB107DEC}" dt="2024-02-21T00:43:05.983" v="508"/>
          <ac:spMkLst>
            <pc:docMk/>
            <pc:sldMk cId="3115340477" sldId="268"/>
            <ac:spMk id="2" creationId="{C19B9E91-B6C5-7915-72D4-F780F550938D}"/>
          </ac:spMkLst>
        </pc:spChg>
        <pc:spChg chg="del">
          <ac:chgData name="Zarrin Tasneem" userId="S::z2tasnee@uwaterloo.ca::925e01ce-92da-4975-a15f-ec0b800f92c7" providerId="AD" clId="Web-{F0238D62-7A08-4AB5-8C97-9997EB107DEC}" dt="2024-02-21T00:43:03.296" v="507"/>
          <ac:spMkLst>
            <pc:docMk/>
            <pc:sldMk cId="3115340477" sldId="268"/>
            <ac:spMk id="3" creationId="{080705DD-987B-B567-99AB-87B2D164CD31}"/>
          </ac:spMkLst>
        </pc:spChg>
        <pc:spChg chg="add del mod">
          <ac:chgData name="Zarrin Tasneem" userId="S::z2tasnee@uwaterloo.ca::925e01ce-92da-4975-a15f-ec0b800f92c7" providerId="AD" clId="Web-{F0238D62-7A08-4AB5-8C97-9997EB107DEC}" dt="2024-02-21T00:43:21.515" v="514"/>
          <ac:spMkLst>
            <pc:docMk/>
            <pc:sldMk cId="3115340477" sldId="268"/>
            <ac:spMk id="6" creationId="{C100F44F-2AB9-D594-5D1A-C6B554E65DB8}"/>
          </ac:spMkLst>
        </pc:spChg>
        <pc:spChg chg="add del mod">
          <ac:chgData name="Zarrin Tasneem" userId="S::z2tasnee@uwaterloo.ca::925e01ce-92da-4975-a15f-ec0b800f92c7" providerId="AD" clId="Web-{F0238D62-7A08-4AB5-8C97-9997EB107DEC}" dt="2024-02-21T00:43:14.593" v="511"/>
          <ac:spMkLst>
            <pc:docMk/>
            <pc:sldMk cId="3115340477" sldId="268"/>
            <ac:spMk id="8" creationId="{BBEEDB39-C636-3776-AC5A-33C5B931F806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44:07.828" v="518"/>
          <ac:spMkLst>
            <pc:docMk/>
            <pc:sldMk cId="3115340477" sldId="268"/>
            <ac:spMk id="11" creationId="{9085B8DB-6181-B446-954F-9D0DEA2AF59E}"/>
          </ac:spMkLst>
        </pc:spChg>
        <pc:spChg chg="add del mod">
          <ac:chgData name="Zarrin Tasneem" userId="S::z2tasnee@uwaterloo.ca::925e01ce-92da-4975-a15f-ec0b800f92c7" providerId="AD" clId="Web-{F0238D62-7A08-4AB5-8C97-9997EB107DEC}" dt="2024-02-21T00:44:39.703" v="521"/>
          <ac:spMkLst>
            <pc:docMk/>
            <pc:sldMk cId="3115340477" sldId="268"/>
            <ac:spMk id="12" creationId="{E52DCF7E-BE06-0279-7709-CD46BA13499A}"/>
          </ac:spMkLst>
        </pc:spChg>
        <pc:spChg chg="add mod">
          <ac:chgData name="Zarrin Tasneem" userId="S::z2tasnee@uwaterloo.ca::925e01ce-92da-4975-a15f-ec0b800f92c7" providerId="AD" clId="Web-{F0238D62-7A08-4AB5-8C97-9997EB107DEC}" dt="2024-02-21T00:52:55.787" v="618" actId="1076"/>
          <ac:spMkLst>
            <pc:docMk/>
            <pc:sldMk cId="3115340477" sldId="268"/>
            <ac:spMk id="14" creationId="{572252E4-0C59-C383-3E20-12C038813057}"/>
          </ac:spMkLst>
        </pc:spChg>
        <pc:spChg chg="add mod">
          <ac:chgData name="Zarrin Tasneem" userId="S::z2tasnee@uwaterloo.ca::925e01ce-92da-4975-a15f-ec0b800f92c7" providerId="AD" clId="Web-{F0238D62-7A08-4AB5-8C97-9997EB107DEC}" dt="2024-02-21T00:53:35.272" v="625" actId="1076"/>
          <ac:spMkLst>
            <pc:docMk/>
            <pc:sldMk cId="3115340477" sldId="268"/>
            <ac:spMk id="16" creationId="{EADC355D-9D01-5E0E-5E3E-D8FCC439618C}"/>
          </ac:spMkLst>
        </pc:spChg>
        <pc:spChg chg="add del">
          <ac:chgData name="Zarrin Tasneem" userId="S::z2tasnee@uwaterloo.ca::925e01ce-92da-4975-a15f-ec0b800f92c7" providerId="AD" clId="Web-{F0238D62-7A08-4AB5-8C97-9997EB107DEC}" dt="2024-02-21T00:55:16.711" v="663"/>
          <ac:spMkLst>
            <pc:docMk/>
            <pc:sldMk cId="3115340477" sldId="268"/>
            <ac:spMk id="17" creationId="{2BFDC11D-11A9-489D-44F2-A002107AEEA9}"/>
          </ac:spMkLst>
        </pc:spChg>
        <pc:picChg chg="add del mod">
          <ac:chgData name="Zarrin Tasneem" userId="S::z2tasnee@uwaterloo.ca::925e01ce-92da-4975-a15f-ec0b800f92c7" providerId="AD" clId="Web-{F0238D62-7A08-4AB5-8C97-9997EB107DEC}" dt="2024-02-21T00:48:13.393" v="566" actId="1076"/>
          <ac:picMkLst>
            <pc:docMk/>
            <pc:sldMk cId="3115340477" sldId="268"/>
            <ac:picMk id="4" creationId="{4A68829E-E99C-3B9A-7019-738B0FE1E013}"/>
          </ac:picMkLst>
        </pc:picChg>
        <pc:picChg chg="add mod">
          <ac:chgData name="Zarrin Tasneem" userId="S::z2tasnee@uwaterloo.ca::925e01ce-92da-4975-a15f-ec0b800f92c7" providerId="AD" clId="Web-{F0238D62-7A08-4AB5-8C97-9997EB107DEC}" dt="2024-02-21T00:57:31.962" v="685" actId="14100"/>
          <ac:picMkLst>
            <pc:docMk/>
            <pc:sldMk cId="3115340477" sldId="268"/>
            <ac:picMk id="10" creationId="{C66A2DCC-0AF7-A33B-FD8E-75DADAFD8726}"/>
          </ac:picMkLst>
        </pc:picChg>
        <pc:picChg chg="add mod">
          <ac:chgData name="Zarrin Tasneem" userId="S::z2tasnee@uwaterloo.ca::925e01ce-92da-4975-a15f-ec0b800f92c7" providerId="AD" clId="Web-{F0238D62-7A08-4AB5-8C97-9997EB107DEC}" dt="2024-02-21T00:53:00.225" v="619" actId="14100"/>
          <ac:picMkLst>
            <pc:docMk/>
            <pc:sldMk cId="3115340477" sldId="268"/>
            <ac:picMk id="13" creationId="{0B25FF41-786D-78E7-71A4-4B6C4568A189}"/>
          </ac:picMkLst>
        </pc:picChg>
        <pc:picChg chg="add mod">
          <ac:chgData name="Zarrin Tasneem" userId="S::z2tasnee@uwaterloo.ca::925e01ce-92da-4975-a15f-ec0b800f92c7" providerId="AD" clId="Web-{F0238D62-7A08-4AB5-8C97-9997EB107DEC}" dt="2024-02-21T00:53:38.100" v="626" actId="1076"/>
          <ac:picMkLst>
            <pc:docMk/>
            <pc:sldMk cId="3115340477" sldId="268"/>
            <ac:picMk id="15" creationId="{5D729458-F3BF-5A3D-9487-017BA9FC985F}"/>
          </ac:picMkLst>
        </pc:picChg>
        <pc:cxnChg chg="add mod">
          <ac:chgData name="Zarrin Tasneem" userId="S::z2tasnee@uwaterloo.ca::925e01ce-92da-4975-a15f-ec0b800f92c7" providerId="AD" clId="Web-{F0238D62-7A08-4AB5-8C97-9997EB107DEC}" dt="2024-02-21T00:57:15.603" v="682" actId="14100"/>
          <ac:cxnSpMkLst>
            <pc:docMk/>
            <pc:sldMk cId="3115340477" sldId="268"/>
            <ac:cxnSpMk id="18" creationId="{799B2139-F531-9716-60AB-A93F69BC180D}"/>
          </ac:cxnSpMkLst>
        </pc:cxnChg>
        <pc:cxnChg chg="add mod">
          <ac:chgData name="Zarrin Tasneem" userId="S::z2tasnee@uwaterloo.ca::925e01ce-92da-4975-a15f-ec0b800f92c7" providerId="AD" clId="Web-{F0238D62-7A08-4AB5-8C97-9997EB107DEC}" dt="2024-02-21T00:57:45.619" v="686" actId="14100"/>
          <ac:cxnSpMkLst>
            <pc:docMk/>
            <pc:sldMk cId="3115340477" sldId="268"/>
            <ac:cxnSpMk id="19" creationId="{66B80B20-E633-2ADE-AF00-74BA616982EB}"/>
          </ac:cxnSpMkLst>
        </pc:cxnChg>
      </pc:sldChg>
      <pc:sldChg chg="addSp delSp modSp new">
        <pc:chgData name="Zarrin Tasneem" userId="S::z2tasnee@uwaterloo.ca::925e01ce-92da-4975-a15f-ec0b800f92c7" providerId="AD" clId="Web-{F0238D62-7A08-4AB5-8C97-9997EB107DEC}" dt="2024-02-21T01:00:15.480" v="699"/>
        <pc:sldMkLst>
          <pc:docMk/>
          <pc:sldMk cId="1827447151" sldId="269"/>
        </pc:sldMkLst>
        <pc:spChg chg="mod">
          <ac:chgData name="Zarrin Tasneem" userId="S::z2tasnee@uwaterloo.ca::925e01ce-92da-4975-a15f-ec0b800f92c7" providerId="AD" clId="Web-{F0238D62-7A08-4AB5-8C97-9997EB107DEC}" dt="2024-02-21T00:54:48.898" v="660" actId="20577"/>
          <ac:spMkLst>
            <pc:docMk/>
            <pc:sldMk cId="1827447151" sldId="269"/>
            <ac:spMk id="2" creationId="{3CA2B03F-B941-FF85-89FD-8F39BAA2EFE4}"/>
          </ac:spMkLst>
        </pc:spChg>
        <pc:spChg chg="add del mod">
          <ac:chgData name="Zarrin Tasneem" userId="S::z2tasnee@uwaterloo.ca::925e01ce-92da-4975-a15f-ec0b800f92c7" providerId="AD" clId="Web-{F0238D62-7A08-4AB5-8C97-9997EB107DEC}" dt="2024-02-21T01:00:15.480" v="699"/>
          <ac:spMkLst>
            <pc:docMk/>
            <pc:sldMk cId="1827447151" sldId="269"/>
            <ac:spMk id="4" creationId="{CBB26B53-FED4-1166-F755-52350566422A}"/>
          </ac:spMkLst>
        </pc:spChg>
      </pc:sldChg>
      <pc:sldChg chg="delSp modSp new">
        <pc:chgData name="Zarrin Tasneem" userId="S::z2tasnee@uwaterloo.ca::925e01ce-92da-4975-a15f-ec0b800f92c7" providerId="AD" clId="Web-{F0238D62-7A08-4AB5-8C97-9997EB107DEC}" dt="2024-02-21T01:01:09.184" v="710" actId="20577"/>
        <pc:sldMkLst>
          <pc:docMk/>
          <pc:sldMk cId="543648642" sldId="270"/>
        </pc:sldMkLst>
        <pc:spChg chg="mod">
          <ac:chgData name="Zarrin Tasneem" userId="S::z2tasnee@uwaterloo.ca::925e01ce-92da-4975-a15f-ec0b800f92c7" providerId="AD" clId="Web-{F0238D62-7A08-4AB5-8C97-9997EB107DEC}" dt="2024-02-21T01:01:09.184" v="710" actId="20577"/>
          <ac:spMkLst>
            <pc:docMk/>
            <pc:sldMk cId="543648642" sldId="270"/>
            <ac:spMk id="2" creationId="{A8795897-23FA-F309-E64F-D3D740DFD8B0}"/>
          </ac:spMkLst>
        </pc:spChg>
        <pc:spChg chg="del">
          <ac:chgData name="Zarrin Tasneem" userId="S::z2tasnee@uwaterloo.ca::925e01ce-92da-4975-a15f-ec0b800f92c7" providerId="AD" clId="Web-{F0238D62-7A08-4AB5-8C97-9997EB107DEC}" dt="2024-02-21T01:00:40.574" v="701"/>
          <ac:spMkLst>
            <pc:docMk/>
            <pc:sldMk cId="543648642" sldId="270"/>
            <ac:spMk id="3" creationId="{6CDB8224-AC37-564D-C695-D14B0E61398D}"/>
          </ac:spMkLst>
        </pc:spChg>
      </pc:sldChg>
      <pc:sldChg chg="delSp modSp new">
        <pc:chgData name="Zarrin Tasneem" userId="S::z2tasnee@uwaterloo.ca::925e01ce-92da-4975-a15f-ec0b800f92c7" providerId="AD" clId="Web-{F0238D62-7A08-4AB5-8C97-9997EB107DEC}" dt="2024-02-21T01:01:21.512" v="718" actId="20577"/>
        <pc:sldMkLst>
          <pc:docMk/>
          <pc:sldMk cId="3234424664" sldId="271"/>
        </pc:sldMkLst>
        <pc:spChg chg="mod">
          <ac:chgData name="Zarrin Tasneem" userId="S::z2tasnee@uwaterloo.ca::925e01ce-92da-4975-a15f-ec0b800f92c7" providerId="AD" clId="Web-{F0238D62-7A08-4AB5-8C97-9997EB107DEC}" dt="2024-02-21T01:01:21.512" v="718" actId="20577"/>
          <ac:spMkLst>
            <pc:docMk/>
            <pc:sldMk cId="3234424664" sldId="271"/>
            <ac:spMk id="2" creationId="{9258AA88-2BDD-CDC1-6B8E-B46B517300A1}"/>
          </ac:spMkLst>
        </pc:spChg>
        <pc:spChg chg="del">
          <ac:chgData name="Zarrin Tasneem" userId="S::z2tasnee@uwaterloo.ca::925e01ce-92da-4975-a15f-ec0b800f92c7" providerId="AD" clId="Web-{F0238D62-7A08-4AB5-8C97-9997EB107DEC}" dt="2024-02-21T01:01:17.168" v="712"/>
          <ac:spMkLst>
            <pc:docMk/>
            <pc:sldMk cId="3234424664" sldId="271"/>
            <ac:spMk id="3" creationId="{2E732E17-D486-EC26-5BFA-51399929FBFD}"/>
          </ac:spMkLst>
        </pc:spChg>
      </pc:sldChg>
      <pc:sldChg chg="delSp modSp new">
        <pc:chgData name="Zarrin Tasneem" userId="S::z2tasnee@uwaterloo.ca::925e01ce-92da-4975-a15f-ec0b800f92c7" providerId="AD" clId="Web-{F0238D62-7A08-4AB5-8C97-9997EB107DEC}" dt="2024-02-21T01:01:43.434" v="736"/>
        <pc:sldMkLst>
          <pc:docMk/>
          <pc:sldMk cId="2398951940" sldId="272"/>
        </pc:sldMkLst>
        <pc:spChg chg="mod">
          <ac:chgData name="Zarrin Tasneem" userId="S::z2tasnee@uwaterloo.ca::925e01ce-92da-4975-a15f-ec0b800f92c7" providerId="AD" clId="Web-{F0238D62-7A08-4AB5-8C97-9997EB107DEC}" dt="2024-02-21T01:01:37.606" v="734" actId="20577"/>
          <ac:spMkLst>
            <pc:docMk/>
            <pc:sldMk cId="2398951940" sldId="272"/>
            <ac:spMk id="2" creationId="{A18EA013-2009-0F68-6846-576DB57CA912}"/>
          </ac:spMkLst>
        </pc:spChg>
        <pc:spChg chg="del mod">
          <ac:chgData name="Zarrin Tasneem" userId="S::z2tasnee@uwaterloo.ca::925e01ce-92da-4975-a15f-ec0b800f92c7" providerId="AD" clId="Web-{F0238D62-7A08-4AB5-8C97-9997EB107DEC}" dt="2024-02-21T01:01:43.434" v="736"/>
          <ac:spMkLst>
            <pc:docMk/>
            <pc:sldMk cId="2398951940" sldId="272"/>
            <ac:spMk id="3" creationId="{B6D0D565-B813-BC9F-6EF9-DECB18BCCE21}"/>
          </ac:spMkLst>
        </pc:spChg>
      </pc:sldChg>
      <pc:sldChg chg="delSp modSp new">
        <pc:chgData name="Zarrin Tasneem" userId="S::z2tasnee@uwaterloo.ca::925e01ce-92da-4975-a15f-ec0b800f92c7" providerId="AD" clId="Web-{F0238D62-7A08-4AB5-8C97-9997EB107DEC}" dt="2024-02-21T01:02:01.028" v="745" actId="20577"/>
        <pc:sldMkLst>
          <pc:docMk/>
          <pc:sldMk cId="1160234354" sldId="273"/>
        </pc:sldMkLst>
        <pc:spChg chg="mod">
          <ac:chgData name="Zarrin Tasneem" userId="S::z2tasnee@uwaterloo.ca::925e01ce-92da-4975-a15f-ec0b800f92c7" providerId="AD" clId="Web-{F0238D62-7A08-4AB5-8C97-9997EB107DEC}" dt="2024-02-21T01:02:01.028" v="745" actId="20577"/>
          <ac:spMkLst>
            <pc:docMk/>
            <pc:sldMk cId="1160234354" sldId="273"/>
            <ac:spMk id="2" creationId="{97F546BE-1BB7-23B8-FE0C-5F551B6BD0F4}"/>
          </ac:spMkLst>
        </pc:spChg>
        <pc:spChg chg="del">
          <ac:chgData name="Zarrin Tasneem" userId="S::z2tasnee@uwaterloo.ca::925e01ce-92da-4975-a15f-ec0b800f92c7" providerId="AD" clId="Web-{F0238D62-7A08-4AB5-8C97-9997EB107DEC}" dt="2024-02-21T01:01:56.856" v="738"/>
          <ac:spMkLst>
            <pc:docMk/>
            <pc:sldMk cId="1160234354" sldId="273"/>
            <ac:spMk id="3" creationId="{2AC5156F-2DD9-CC1E-3A70-51383862FA02}"/>
          </ac:spMkLst>
        </pc:spChg>
      </pc:sldChg>
      <pc:sldChg chg="delSp modSp new">
        <pc:chgData name="Zarrin Tasneem" userId="S::z2tasnee@uwaterloo.ca::925e01ce-92da-4975-a15f-ec0b800f92c7" providerId="AD" clId="Web-{F0238D62-7A08-4AB5-8C97-9997EB107DEC}" dt="2024-02-21T01:02:16.185" v="756" actId="20577"/>
        <pc:sldMkLst>
          <pc:docMk/>
          <pc:sldMk cId="2789851660" sldId="274"/>
        </pc:sldMkLst>
        <pc:spChg chg="mod">
          <ac:chgData name="Zarrin Tasneem" userId="S::z2tasnee@uwaterloo.ca::925e01ce-92da-4975-a15f-ec0b800f92c7" providerId="AD" clId="Web-{F0238D62-7A08-4AB5-8C97-9997EB107DEC}" dt="2024-02-21T01:02:16.185" v="756" actId="20577"/>
          <ac:spMkLst>
            <pc:docMk/>
            <pc:sldMk cId="2789851660" sldId="274"/>
            <ac:spMk id="2" creationId="{751C558B-7CB3-F8BC-1A36-BCBBC465FC6C}"/>
          </ac:spMkLst>
        </pc:spChg>
        <pc:spChg chg="del mod">
          <ac:chgData name="Zarrin Tasneem" userId="S::z2tasnee@uwaterloo.ca::925e01ce-92da-4975-a15f-ec0b800f92c7" providerId="AD" clId="Web-{F0238D62-7A08-4AB5-8C97-9997EB107DEC}" dt="2024-02-21T01:02:11.997" v="748"/>
          <ac:spMkLst>
            <pc:docMk/>
            <pc:sldMk cId="2789851660" sldId="274"/>
            <ac:spMk id="3" creationId="{77BA01BA-BCA4-7BED-4AEB-FFDB8E366BA4}"/>
          </ac:spMkLst>
        </pc:spChg>
      </pc:sldChg>
    </pc:docChg>
  </pc:docChgLst>
  <pc:docChgLst>
    <pc:chgData name="Shane Seeraj" userId="S::sseeraj@uwaterloo.ca::7e8933b0-995b-402f-831b-fb2e79602cf1" providerId="AD" clId="Web-{ADF911FA-9362-40C9-A512-3885FED12F74}"/>
    <pc:docChg chg="modSld">
      <pc:chgData name="Shane Seeraj" userId="S::sseeraj@uwaterloo.ca::7e8933b0-995b-402f-831b-fb2e79602cf1" providerId="AD" clId="Web-{ADF911FA-9362-40C9-A512-3885FED12F74}" dt="2024-02-24T00:48:32.971" v="22" actId="20577"/>
      <pc:docMkLst>
        <pc:docMk/>
      </pc:docMkLst>
      <pc:sldChg chg="mod setBg">
        <pc:chgData name="Shane Seeraj" userId="S::sseeraj@uwaterloo.ca::7e8933b0-995b-402f-831b-fb2e79602cf1" providerId="AD" clId="Web-{ADF911FA-9362-40C9-A512-3885FED12F74}" dt="2024-02-24T00:37:28.781" v="19"/>
        <pc:sldMkLst>
          <pc:docMk/>
          <pc:sldMk cId="1846952487" sldId="258"/>
        </pc:sldMkLst>
      </pc:sldChg>
      <pc:sldChg chg="modSp">
        <pc:chgData name="Shane Seeraj" userId="S::sseeraj@uwaterloo.ca::7e8933b0-995b-402f-831b-fb2e79602cf1" providerId="AD" clId="Web-{ADF911FA-9362-40C9-A512-3885FED12F74}" dt="2024-02-24T00:34:28.531" v="6" actId="20577"/>
        <pc:sldMkLst>
          <pc:docMk/>
          <pc:sldMk cId="2137632882" sldId="263"/>
        </pc:sldMkLst>
        <pc:spChg chg="mod">
          <ac:chgData name="Shane Seeraj" userId="S::sseeraj@uwaterloo.ca::7e8933b0-995b-402f-831b-fb2e79602cf1" providerId="AD" clId="Web-{ADF911FA-9362-40C9-A512-3885FED12F74}" dt="2024-02-24T00:34:28.531" v="6" actId="20577"/>
          <ac:spMkLst>
            <pc:docMk/>
            <pc:sldMk cId="2137632882" sldId="263"/>
            <ac:spMk id="2" creationId="{DD1B495E-422F-06F0-0F7F-E871C650D9B1}"/>
          </ac:spMkLst>
        </pc:spChg>
        <pc:spChg chg="mod">
          <ac:chgData name="Shane Seeraj" userId="S::sseeraj@uwaterloo.ca::7e8933b0-995b-402f-831b-fb2e79602cf1" providerId="AD" clId="Web-{ADF911FA-9362-40C9-A512-3885FED12F74}" dt="2024-02-24T00:34:23.828" v="5" actId="20577"/>
          <ac:spMkLst>
            <pc:docMk/>
            <pc:sldMk cId="2137632882" sldId="263"/>
            <ac:spMk id="3" creationId="{B1D57822-FCBA-7E5D-3E71-E80C0D075D0F}"/>
          </ac:spMkLst>
        </pc:spChg>
      </pc:sldChg>
      <pc:sldChg chg="mod setBg">
        <pc:chgData name="Shane Seeraj" userId="S::sseeraj@uwaterloo.ca::7e8933b0-995b-402f-831b-fb2e79602cf1" providerId="AD" clId="Web-{ADF911FA-9362-40C9-A512-3885FED12F74}" dt="2024-02-24T00:33:04.187" v="3"/>
        <pc:sldMkLst>
          <pc:docMk/>
          <pc:sldMk cId="1520694652" sldId="264"/>
        </pc:sldMkLst>
      </pc:sldChg>
      <pc:sldChg chg="modSp mod setBg">
        <pc:chgData name="Shane Seeraj" userId="S::sseeraj@uwaterloo.ca::7e8933b0-995b-402f-831b-fb2e79602cf1" providerId="AD" clId="Web-{ADF911FA-9362-40C9-A512-3885FED12F74}" dt="2024-02-24T00:34:09.953" v="4" actId="20577"/>
        <pc:sldMkLst>
          <pc:docMk/>
          <pc:sldMk cId="783427827" sldId="265"/>
        </pc:sldMkLst>
        <pc:spChg chg="mod">
          <ac:chgData name="Shane Seeraj" userId="S::sseeraj@uwaterloo.ca::7e8933b0-995b-402f-831b-fb2e79602cf1" providerId="AD" clId="Web-{ADF911FA-9362-40C9-A512-3885FED12F74}" dt="2024-02-24T00:34:09.953" v="4" actId="20577"/>
          <ac:spMkLst>
            <pc:docMk/>
            <pc:sldMk cId="783427827" sldId="265"/>
            <ac:spMk id="9" creationId="{39585FE4-C100-F0E7-19EE-18BE0A520077}"/>
          </ac:spMkLst>
        </pc:spChg>
      </pc:sldChg>
      <pc:sldChg chg="modSp">
        <pc:chgData name="Shane Seeraj" userId="S::sseeraj@uwaterloo.ca::7e8933b0-995b-402f-831b-fb2e79602cf1" providerId="AD" clId="Web-{ADF911FA-9362-40C9-A512-3885FED12F74}" dt="2024-02-24T00:35:41.922" v="18" actId="20577"/>
        <pc:sldMkLst>
          <pc:docMk/>
          <pc:sldMk cId="623887473" sldId="282"/>
        </pc:sldMkLst>
        <pc:spChg chg="mod">
          <ac:chgData name="Shane Seeraj" userId="S::sseeraj@uwaterloo.ca::7e8933b0-995b-402f-831b-fb2e79602cf1" providerId="AD" clId="Web-{ADF911FA-9362-40C9-A512-3885FED12F74}" dt="2024-02-24T00:35:41.922" v="18" actId="20577"/>
          <ac:spMkLst>
            <pc:docMk/>
            <pc:sldMk cId="623887473" sldId="282"/>
            <ac:spMk id="2" creationId="{4B5551BC-BB97-EA29-E895-CB5A79E2D219}"/>
          </ac:spMkLst>
        </pc:spChg>
        <pc:spChg chg="mod">
          <ac:chgData name="Shane Seeraj" userId="S::sseeraj@uwaterloo.ca::7e8933b0-995b-402f-831b-fb2e79602cf1" providerId="AD" clId="Web-{ADF911FA-9362-40C9-A512-3885FED12F74}" dt="2024-02-24T00:35:19.672" v="13" actId="14100"/>
          <ac:spMkLst>
            <pc:docMk/>
            <pc:sldMk cId="623887473" sldId="282"/>
            <ac:spMk id="3" creationId="{4CB029CF-87DF-050C-15BD-0DFAC1C39F9F}"/>
          </ac:spMkLst>
        </pc:spChg>
      </pc:sldChg>
      <pc:sldChg chg="modSp">
        <pc:chgData name="Shane Seeraj" userId="S::sseeraj@uwaterloo.ca::7e8933b0-995b-402f-831b-fb2e79602cf1" providerId="AD" clId="Web-{ADF911FA-9362-40C9-A512-3885FED12F74}" dt="2024-02-24T00:35:03.312" v="12" actId="20577"/>
        <pc:sldMkLst>
          <pc:docMk/>
          <pc:sldMk cId="1920845778" sldId="300"/>
        </pc:sldMkLst>
        <pc:spChg chg="mod">
          <ac:chgData name="Shane Seeraj" userId="S::sseeraj@uwaterloo.ca::7e8933b0-995b-402f-831b-fb2e79602cf1" providerId="AD" clId="Web-{ADF911FA-9362-40C9-A512-3885FED12F74}" dt="2024-02-24T00:35:03.312" v="12" actId="20577"/>
          <ac:spMkLst>
            <pc:docMk/>
            <pc:sldMk cId="1920845778" sldId="300"/>
            <ac:spMk id="2" creationId="{EF741120-877D-E40C-6559-E52FD4083238}"/>
          </ac:spMkLst>
        </pc:spChg>
        <pc:spChg chg="mod">
          <ac:chgData name="Shane Seeraj" userId="S::sseeraj@uwaterloo.ca::7e8933b0-995b-402f-831b-fb2e79602cf1" providerId="AD" clId="Web-{ADF911FA-9362-40C9-A512-3885FED12F74}" dt="2024-02-24T00:34:58.109" v="11" actId="20577"/>
          <ac:spMkLst>
            <pc:docMk/>
            <pc:sldMk cId="1920845778" sldId="300"/>
            <ac:spMk id="3" creationId="{7C302D96-61AB-B191-CDBA-B3F526421013}"/>
          </ac:spMkLst>
        </pc:spChg>
      </pc:sldChg>
      <pc:sldChg chg="modSp">
        <pc:chgData name="Shane Seeraj" userId="S::sseeraj@uwaterloo.ca::7e8933b0-995b-402f-831b-fb2e79602cf1" providerId="AD" clId="Web-{ADF911FA-9362-40C9-A512-3885FED12F74}" dt="2024-02-24T00:34:52.562" v="10" actId="14100"/>
        <pc:sldMkLst>
          <pc:docMk/>
          <pc:sldMk cId="1506492801" sldId="301"/>
        </pc:sldMkLst>
        <pc:spChg chg="mod">
          <ac:chgData name="Shane Seeraj" userId="S::sseeraj@uwaterloo.ca::7e8933b0-995b-402f-831b-fb2e79602cf1" providerId="AD" clId="Web-{ADF911FA-9362-40C9-A512-3885FED12F74}" dt="2024-02-24T00:34:52.562" v="10" actId="14100"/>
          <ac:spMkLst>
            <pc:docMk/>
            <pc:sldMk cId="1506492801" sldId="301"/>
            <ac:spMk id="2" creationId="{F658D2FB-BE0D-4433-2B0E-B3CA79FB9C9A}"/>
          </ac:spMkLst>
        </pc:spChg>
        <pc:spChg chg="mod">
          <ac:chgData name="Shane Seeraj" userId="S::sseeraj@uwaterloo.ca::7e8933b0-995b-402f-831b-fb2e79602cf1" providerId="AD" clId="Web-{ADF911FA-9362-40C9-A512-3885FED12F74}" dt="2024-02-24T00:34:43.312" v="7" actId="20577"/>
          <ac:spMkLst>
            <pc:docMk/>
            <pc:sldMk cId="1506492801" sldId="301"/>
            <ac:spMk id="3" creationId="{59F26BDE-FEF4-D6BC-D779-AA6111BABC80}"/>
          </ac:spMkLst>
        </pc:spChg>
      </pc:sldChg>
      <pc:sldChg chg="modSp mod setBg">
        <pc:chgData name="Shane Seeraj" userId="S::sseeraj@uwaterloo.ca::7e8933b0-995b-402f-831b-fb2e79602cf1" providerId="AD" clId="Web-{ADF911FA-9362-40C9-A512-3885FED12F74}" dt="2024-02-24T00:48:32.971" v="22" actId="20577"/>
        <pc:sldMkLst>
          <pc:docMk/>
          <pc:sldMk cId="380280912" sldId="305"/>
        </pc:sldMkLst>
        <pc:spChg chg="mod">
          <ac:chgData name="Shane Seeraj" userId="S::sseeraj@uwaterloo.ca::7e8933b0-995b-402f-831b-fb2e79602cf1" providerId="AD" clId="Web-{ADF911FA-9362-40C9-A512-3885FED12F74}" dt="2024-02-24T00:48:32.971" v="22" actId="20577"/>
          <ac:spMkLst>
            <pc:docMk/>
            <pc:sldMk cId="380280912" sldId="305"/>
            <ac:spMk id="3" creationId="{C5DA79D4-0CDF-EEFC-3188-C7090B0ECCCE}"/>
          </ac:spMkLst>
        </pc:spChg>
      </pc:sldChg>
      <pc:sldChg chg="mod setBg">
        <pc:chgData name="Shane Seeraj" userId="S::sseeraj@uwaterloo.ca::7e8933b0-995b-402f-831b-fb2e79602cf1" providerId="AD" clId="Web-{ADF911FA-9362-40C9-A512-3885FED12F74}" dt="2024-02-24T00:32:36.734" v="1"/>
        <pc:sldMkLst>
          <pc:docMk/>
          <pc:sldMk cId="1839929854" sldId="306"/>
        </pc:sldMkLst>
      </pc:sldChg>
    </pc:docChg>
  </pc:docChgLst>
  <pc:docChgLst>
    <pc:chgData name="Shane Seeraj" userId="S::sseeraj@uwaterloo.ca::7e8933b0-995b-402f-831b-fb2e79602cf1" providerId="AD" clId="Web-{F71EECCF-FB94-B844-7CFD-B2AEAB5AD028}"/>
    <pc:docChg chg="addSld modSld sldOrd">
      <pc:chgData name="Shane Seeraj" userId="S::sseeraj@uwaterloo.ca::7e8933b0-995b-402f-831b-fb2e79602cf1" providerId="AD" clId="Web-{F71EECCF-FB94-B844-7CFD-B2AEAB5AD028}" dt="2024-02-21T05:57:31" v="285" actId="20577"/>
      <pc:docMkLst>
        <pc:docMk/>
      </pc:docMkLst>
      <pc:sldChg chg="modSp">
        <pc:chgData name="Shane Seeraj" userId="S::sseeraj@uwaterloo.ca::7e8933b0-995b-402f-831b-fb2e79602cf1" providerId="AD" clId="Web-{F71EECCF-FB94-B844-7CFD-B2AEAB5AD028}" dt="2024-02-21T04:37:30.687" v="5" actId="20577"/>
        <pc:sldMkLst>
          <pc:docMk/>
          <pc:sldMk cId="2151923077" sldId="256"/>
        </pc:sldMkLst>
        <pc:spChg chg="mod">
          <ac:chgData name="Shane Seeraj" userId="S::sseeraj@uwaterloo.ca::7e8933b0-995b-402f-831b-fb2e79602cf1" providerId="AD" clId="Web-{F71EECCF-FB94-B844-7CFD-B2AEAB5AD028}" dt="2024-02-21T04:37:30.687" v="5" actId="20577"/>
          <ac:spMkLst>
            <pc:docMk/>
            <pc:sldMk cId="2151923077" sldId="256"/>
            <ac:spMk id="2" creationId="{8DF9C74C-FC46-C216-1EF0-15229C071837}"/>
          </ac:spMkLst>
        </pc:spChg>
      </pc:sldChg>
      <pc:sldChg chg="modSp">
        <pc:chgData name="Shane Seeraj" userId="S::sseeraj@uwaterloo.ca::7e8933b0-995b-402f-831b-fb2e79602cf1" providerId="AD" clId="Web-{F71EECCF-FB94-B844-7CFD-B2AEAB5AD028}" dt="2024-02-21T05:44:31.368" v="99" actId="20577"/>
        <pc:sldMkLst>
          <pc:docMk/>
          <pc:sldMk cId="2137632882" sldId="263"/>
        </pc:sldMkLst>
        <pc:spChg chg="mod">
          <ac:chgData name="Shane Seeraj" userId="S::sseeraj@uwaterloo.ca::7e8933b0-995b-402f-831b-fb2e79602cf1" providerId="AD" clId="Web-{F71EECCF-FB94-B844-7CFD-B2AEAB5AD028}" dt="2024-02-21T05:44:31.368" v="99" actId="20577"/>
          <ac:spMkLst>
            <pc:docMk/>
            <pc:sldMk cId="2137632882" sldId="263"/>
            <ac:spMk id="3" creationId="{B1D57822-FCBA-7E5D-3E71-E80C0D075D0F}"/>
          </ac:spMkLst>
        </pc:spChg>
      </pc:sldChg>
      <pc:sldChg chg="modSp new">
        <pc:chgData name="Shane Seeraj" userId="S::sseeraj@uwaterloo.ca::7e8933b0-995b-402f-831b-fb2e79602cf1" providerId="AD" clId="Web-{F71EECCF-FB94-B844-7CFD-B2AEAB5AD028}" dt="2024-02-21T05:57:31" v="285" actId="20577"/>
        <pc:sldMkLst>
          <pc:docMk/>
          <pc:sldMk cId="1920845778" sldId="300"/>
        </pc:sldMkLst>
        <pc:spChg chg="mod">
          <ac:chgData name="Shane Seeraj" userId="S::sseeraj@uwaterloo.ca::7e8933b0-995b-402f-831b-fb2e79602cf1" providerId="AD" clId="Web-{F71EECCF-FB94-B844-7CFD-B2AEAB5AD028}" dt="2024-02-21T05:44:11.305" v="93" actId="20577"/>
          <ac:spMkLst>
            <pc:docMk/>
            <pc:sldMk cId="1920845778" sldId="300"/>
            <ac:spMk id="2" creationId="{EF741120-877D-E40C-6559-E52FD4083238}"/>
          </ac:spMkLst>
        </pc:spChg>
        <pc:spChg chg="mod">
          <ac:chgData name="Shane Seeraj" userId="S::sseeraj@uwaterloo.ca::7e8933b0-995b-402f-831b-fb2e79602cf1" providerId="AD" clId="Web-{F71EECCF-FB94-B844-7CFD-B2AEAB5AD028}" dt="2024-02-21T05:57:31" v="285" actId="20577"/>
          <ac:spMkLst>
            <pc:docMk/>
            <pc:sldMk cId="1920845778" sldId="300"/>
            <ac:spMk id="3" creationId="{7C302D96-61AB-B191-CDBA-B3F526421013}"/>
          </ac:spMkLst>
        </pc:spChg>
      </pc:sldChg>
      <pc:sldChg chg="modSp new ord">
        <pc:chgData name="Shane Seeraj" userId="S::sseeraj@uwaterloo.ca::7e8933b0-995b-402f-831b-fb2e79602cf1" providerId="AD" clId="Web-{F71EECCF-FB94-B844-7CFD-B2AEAB5AD028}" dt="2024-02-21T05:56:31.468" v="279" actId="20577"/>
        <pc:sldMkLst>
          <pc:docMk/>
          <pc:sldMk cId="1506492801" sldId="301"/>
        </pc:sldMkLst>
        <pc:spChg chg="mod">
          <ac:chgData name="Shane Seeraj" userId="S::sseeraj@uwaterloo.ca::7e8933b0-995b-402f-831b-fb2e79602cf1" providerId="AD" clId="Web-{F71EECCF-FB94-B844-7CFD-B2AEAB5AD028}" dt="2024-02-21T05:43:41.586" v="82" actId="20577"/>
          <ac:spMkLst>
            <pc:docMk/>
            <pc:sldMk cId="1506492801" sldId="301"/>
            <ac:spMk id="2" creationId="{F658D2FB-BE0D-4433-2B0E-B3CA79FB9C9A}"/>
          </ac:spMkLst>
        </pc:spChg>
        <pc:spChg chg="mod">
          <ac:chgData name="Shane Seeraj" userId="S::sseeraj@uwaterloo.ca::7e8933b0-995b-402f-831b-fb2e79602cf1" providerId="AD" clId="Web-{F71EECCF-FB94-B844-7CFD-B2AEAB5AD028}" dt="2024-02-21T05:56:31.468" v="279" actId="20577"/>
          <ac:spMkLst>
            <pc:docMk/>
            <pc:sldMk cId="1506492801" sldId="301"/>
            <ac:spMk id="3" creationId="{59F26BDE-FEF4-D6BC-D779-AA6111BABC80}"/>
          </ac:spMkLst>
        </pc:spChg>
      </pc:sldChg>
    </pc:docChg>
  </pc:docChgLst>
  <pc:docChgLst>
    <pc:chgData name="Shane Seeraj" userId="S::sseeraj@uwaterloo.ca::7e8933b0-995b-402f-831b-fb2e79602cf1" providerId="AD" clId="Web-{EFB5CF90-5C97-1513-E4C2-681EAE38E45E}"/>
    <pc:docChg chg="modSld">
      <pc:chgData name="Shane Seeraj" userId="S::sseeraj@uwaterloo.ca::7e8933b0-995b-402f-831b-fb2e79602cf1" providerId="AD" clId="Web-{EFB5CF90-5C97-1513-E4C2-681EAE38E45E}" dt="2024-02-21T04:34:48.505" v="191" actId="20577"/>
      <pc:docMkLst>
        <pc:docMk/>
      </pc:docMkLst>
      <pc:sldChg chg="modSp">
        <pc:chgData name="Shane Seeraj" userId="S::sseeraj@uwaterloo.ca::7e8933b0-995b-402f-831b-fb2e79602cf1" providerId="AD" clId="Web-{EFB5CF90-5C97-1513-E4C2-681EAE38E45E}" dt="2024-02-21T00:50:57.184" v="22" actId="20577"/>
        <pc:sldMkLst>
          <pc:docMk/>
          <pc:sldMk cId="2151923077" sldId="256"/>
        </pc:sldMkLst>
        <pc:spChg chg="mod">
          <ac:chgData name="Shane Seeraj" userId="S::sseeraj@uwaterloo.ca::7e8933b0-995b-402f-831b-fb2e79602cf1" providerId="AD" clId="Web-{EFB5CF90-5C97-1513-E4C2-681EAE38E45E}" dt="2024-02-21T00:50:57.184" v="22" actId="20577"/>
          <ac:spMkLst>
            <pc:docMk/>
            <pc:sldMk cId="2151923077" sldId="256"/>
            <ac:spMk id="3" creationId="{19753FA9-4469-D6FC-91CC-B7955F3C0AA4}"/>
          </ac:spMkLst>
        </pc:spChg>
      </pc:sldChg>
      <pc:sldChg chg="modSp">
        <pc:chgData name="Shane Seeraj" userId="S::sseeraj@uwaterloo.ca::7e8933b0-995b-402f-831b-fb2e79602cf1" providerId="AD" clId="Web-{EFB5CF90-5C97-1513-E4C2-681EAE38E45E}" dt="2024-02-21T04:34:48.505" v="191" actId="20577"/>
        <pc:sldMkLst>
          <pc:docMk/>
          <pc:sldMk cId="3867401296" sldId="261"/>
        </pc:sldMkLst>
        <pc:spChg chg="mod">
          <ac:chgData name="Shane Seeraj" userId="S::sseeraj@uwaterloo.ca::7e8933b0-995b-402f-831b-fb2e79602cf1" providerId="AD" clId="Web-{EFB5CF90-5C97-1513-E4C2-681EAE38E45E}" dt="2024-02-21T04:34:48.505" v="191" actId="20577"/>
          <ac:spMkLst>
            <pc:docMk/>
            <pc:sldMk cId="3867401296" sldId="261"/>
            <ac:spMk id="3" creationId="{4CB029CF-87DF-050C-15BD-0DFAC1C39F9F}"/>
          </ac:spMkLst>
        </pc:spChg>
      </pc:sldChg>
      <pc:sldChg chg="modSp">
        <pc:chgData name="Shane Seeraj" userId="S::sseeraj@uwaterloo.ca::7e8933b0-995b-402f-831b-fb2e79602cf1" providerId="AD" clId="Web-{EFB5CF90-5C97-1513-E4C2-681EAE38E45E}" dt="2024-02-21T04:33:52.725" v="178" actId="20577"/>
        <pc:sldMkLst>
          <pc:docMk/>
          <pc:sldMk cId="2137632882" sldId="263"/>
        </pc:sldMkLst>
        <pc:spChg chg="mod">
          <ac:chgData name="Shane Seeraj" userId="S::sseeraj@uwaterloo.ca::7e8933b0-995b-402f-831b-fb2e79602cf1" providerId="AD" clId="Web-{EFB5CF90-5C97-1513-E4C2-681EAE38E45E}" dt="2024-02-21T00:55:54.126" v="103" actId="20577"/>
          <ac:spMkLst>
            <pc:docMk/>
            <pc:sldMk cId="2137632882" sldId="263"/>
            <ac:spMk id="2" creationId="{DD1B495E-422F-06F0-0F7F-E871C650D9B1}"/>
          </ac:spMkLst>
        </pc:spChg>
        <pc:spChg chg="mod">
          <ac:chgData name="Shane Seeraj" userId="S::sseeraj@uwaterloo.ca::7e8933b0-995b-402f-831b-fb2e79602cf1" providerId="AD" clId="Web-{EFB5CF90-5C97-1513-E4C2-681EAE38E45E}" dt="2024-02-21T04:33:52.725" v="178" actId="20577"/>
          <ac:spMkLst>
            <pc:docMk/>
            <pc:sldMk cId="2137632882" sldId="263"/>
            <ac:spMk id="3" creationId="{B1D57822-FCBA-7E5D-3E71-E80C0D075D0F}"/>
          </ac:spMkLst>
        </pc:spChg>
      </pc:sldChg>
    </pc:docChg>
  </pc:docChgLst>
  <pc:docChgLst>
    <pc:chgData name="Evan Kinchsular" userId="S::ekinchsu@uwaterloo.ca::e8e09a6f-6243-424b-8e49-76c12e6746a5" providerId="AD" clId="Web-{A66C9BBC-F8A9-4CE4-8976-0A408A35D49F}"/>
    <pc:docChg chg="addSld modSld">
      <pc:chgData name="Evan Kinchsular" userId="S::ekinchsu@uwaterloo.ca::e8e09a6f-6243-424b-8e49-76c12e6746a5" providerId="AD" clId="Web-{A66C9BBC-F8A9-4CE4-8976-0A408A35D49F}" dt="2024-02-25T17:10:02.784" v="52" actId="20577"/>
      <pc:docMkLst>
        <pc:docMk/>
      </pc:docMkLst>
      <pc:sldChg chg="modSp add replId">
        <pc:chgData name="Evan Kinchsular" userId="S::ekinchsu@uwaterloo.ca::e8e09a6f-6243-424b-8e49-76c12e6746a5" providerId="AD" clId="Web-{A66C9BBC-F8A9-4CE4-8976-0A408A35D49F}" dt="2024-02-25T17:10:02.784" v="52" actId="20577"/>
        <pc:sldMkLst>
          <pc:docMk/>
          <pc:sldMk cId="2124595716" sldId="327"/>
        </pc:sldMkLst>
        <pc:spChg chg="mod">
          <ac:chgData name="Evan Kinchsular" userId="S::ekinchsu@uwaterloo.ca::e8e09a6f-6243-424b-8e49-76c12e6746a5" providerId="AD" clId="Web-{A66C9BBC-F8A9-4CE4-8976-0A408A35D49F}" dt="2024-02-25T17:10:02.784" v="52" actId="20577"/>
          <ac:spMkLst>
            <pc:docMk/>
            <pc:sldMk cId="2124595716" sldId="327"/>
            <ac:spMk id="2" creationId="{DD1B495E-422F-06F0-0F7F-E871C650D9B1}"/>
          </ac:spMkLst>
        </pc:spChg>
        <pc:spChg chg="mod">
          <ac:chgData name="Evan Kinchsular" userId="S::ekinchsu@uwaterloo.ca::e8e09a6f-6243-424b-8e49-76c12e6746a5" providerId="AD" clId="Web-{A66C9BBC-F8A9-4CE4-8976-0A408A35D49F}" dt="2024-02-25T17:09:56.159" v="39" actId="20577"/>
          <ac:spMkLst>
            <pc:docMk/>
            <pc:sldMk cId="2124595716" sldId="327"/>
            <ac:spMk id="3" creationId="{B1D57822-FCBA-7E5D-3E71-E80C0D075D0F}"/>
          </ac:spMkLst>
        </pc:spChg>
      </pc:sldChg>
    </pc:docChg>
  </pc:docChgLst>
  <pc:docChgLst>
    <pc:chgData name="Zarrin Tasneem" userId="S::z2tasnee@uwaterloo.ca::925e01ce-92da-4975-a15f-ec0b800f92c7" providerId="AD" clId="Web-{1C1A2EE5-8514-42B1-84E1-1A72A90924BE}"/>
    <pc:docChg chg="addSld delSld modSld">
      <pc:chgData name="Zarrin Tasneem" userId="S::z2tasnee@uwaterloo.ca::925e01ce-92da-4975-a15f-ec0b800f92c7" providerId="AD" clId="Web-{1C1A2EE5-8514-42B1-84E1-1A72A90924BE}" dt="2024-02-25T19:40:57.684" v="208" actId="14100"/>
      <pc:docMkLst>
        <pc:docMk/>
      </pc:docMkLst>
      <pc:sldChg chg="modSp">
        <pc:chgData name="Zarrin Tasneem" userId="S::z2tasnee@uwaterloo.ca::925e01ce-92da-4975-a15f-ec0b800f92c7" providerId="AD" clId="Web-{1C1A2EE5-8514-42B1-84E1-1A72A90924BE}" dt="2024-02-25T19:36:46.633" v="16" actId="14100"/>
        <pc:sldMkLst>
          <pc:docMk/>
          <pc:sldMk cId="668011608" sldId="283"/>
        </pc:sldMkLst>
        <pc:spChg chg="mod">
          <ac:chgData name="Zarrin Tasneem" userId="S::z2tasnee@uwaterloo.ca::925e01ce-92da-4975-a15f-ec0b800f92c7" providerId="AD" clId="Web-{1C1A2EE5-8514-42B1-84E1-1A72A90924BE}" dt="2024-02-25T19:36:46.633" v="16" actId="14100"/>
          <ac:spMkLst>
            <pc:docMk/>
            <pc:sldMk cId="668011608" sldId="283"/>
            <ac:spMk id="3" creationId="{4CB029CF-87DF-050C-15BD-0DFAC1C39F9F}"/>
          </ac:spMkLst>
        </pc:spChg>
      </pc:sldChg>
      <pc:sldChg chg="addSp delSp modSp del">
        <pc:chgData name="Zarrin Tasneem" userId="S::z2tasnee@uwaterloo.ca::925e01ce-92da-4975-a15f-ec0b800f92c7" providerId="AD" clId="Web-{1C1A2EE5-8514-42B1-84E1-1A72A90924BE}" dt="2024-02-25T19:40:40.871" v="202"/>
        <pc:sldMkLst>
          <pc:docMk/>
          <pc:sldMk cId="914203748" sldId="284"/>
        </pc:sldMkLst>
        <pc:spChg chg="mod">
          <ac:chgData name="Zarrin Tasneem" userId="S::z2tasnee@uwaterloo.ca::925e01ce-92da-4975-a15f-ec0b800f92c7" providerId="AD" clId="Web-{1C1A2EE5-8514-42B1-84E1-1A72A90924BE}" dt="2024-02-25T19:38:04.822" v="45"/>
          <ac:spMkLst>
            <pc:docMk/>
            <pc:sldMk cId="914203748" sldId="284"/>
            <ac:spMk id="2" creationId="{4B5551BC-BB97-EA29-E895-CB5A79E2D219}"/>
          </ac:spMkLst>
        </pc:spChg>
        <pc:spChg chg="mod ord">
          <ac:chgData name="Zarrin Tasneem" userId="S::z2tasnee@uwaterloo.ca::925e01ce-92da-4975-a15f-ec0b800f92c7" providerId="AD" clId="Web-{1C1A2EE5-8514-42B1-84E1-1A72A90924BE}" dt="2024-02-25T19:38:04.822" v="45"/>
          <ac:spMkLst>
            <pc:docMk/>
            <pc:sldMk cId="914203748" sldId="284"/>
            <ac:spMk id="3" creationId="{4CB029CF-87DF-050C-15BD-0DFAC1C39F9F}"/>
          </ac:spMkLst>
        </pc:spChg>
        <pc:spChg chg="add del">
          <ac:chgData name="Zarrin Tasneem" userId="S::z2tasnee@uwaterloo.ca::925e01ce-92da-4975-a15f-ec0b800f92c7" providerId="AD" clId="Web-{1C1A2EE5-8514-42B1-84E1-1A72A90924BE}" dt="2024-02-25T19:35:54.039" v="5"/>
          <ac:spMkLst>
            <pc:docMk/>
            <pc:sldMk cId="914203748" sldId="284"/>
            <ac:spMk id="57" creationId="{E51BA4DF-2BD4-4EC2-B1DB-B27C8AC71864}"/>
          </ac:spMkLst>
        </pc:spChg>
        <pc:spChg chg="add del">
          <ac:chgData name="Zarrin Tasneem" userId="S::z2tasnee@uwaterloo.ca::925e01ce-92da-4975-a15f-ec0b800f92c7" providerId="AD" clId="Web-{1C1A2EE5-8514-42B1-84E1-1A72A90924BE}" dt="2024-02-25T19:35:54.039" v="4"/>
          <ac:spMkLst>
            <pc:docMk/>
            <pc:sldMk cId="914203748" sldId="284"/>
            <ac:spMk id="62" creationId="{3ECBE1F1-D69B-4AFA-ABD5-8E41720EF6DE}"/>
          </ac:spMkLst>
        </pc:spChg>
        <pc:spChg chg="add del">
          <ac:chgData name="Zarrin Tasneem" userId="S::z2tasnee@uwaterloo.ca::925e01ce-92da-4975-a15f-ec0b800f92c7" providerId="AD" clId="Web-{1C1A2EE5-8514-42B1-84E1-1A72A90924BE}" dt="2024-02-25T19:35:54.039" v="4"/>
          <ac:spMkLst>
            <pc:docMk/>
            <pc:sldMk cId="914203748" sldId="284"/>
            <ac:spMk id="64" creationId="{603A6265-E10C-4B85-9C20-E75FCAF9CC63}"/>
          </ac:spMkLst>
        </pc:spChg>
        <pc:spChg chg="add">
          <ac:chgData name="Zarrin Tasneem" userId="S::z2tasnee@uwaterloo.ca::925e01ce-92da-4975-a15f-ec0b800f92c7" providerId="AD" clId="Web-{1C1A2EE5-8514-42B1-84E1-1A72A90924BE}" dt="2024-02-25T19:38:04.822" v="45"/>
          <ac:spMkLst>
            <pc:docMk/>
            <pc:sldMk cId="914203748" sldId="284"/>
            <ac:spMk id="72" creationId="{B210AC1D-4063-4C6E-9528-FA9C4C0C18E6}"/>
          </ac:spMkLst>
        </pc:spChg>
        <pc:spChg chg="add">
          <ac:chgData name="Zarrin Tasneem" userId="S::z2tasnee@uwaterloo.ca::925e01ce-92da-4975-a15f-ec0b800f92c7" providerId="AD" clId="Web-{1C1A2EE5-8514-42B1-84E1-1A72A90924BE}" dt="2024-02-25T19:38:04.822" v="45"/>
          <ac:spMkLst>
            <pc:docMk/>
            <pc:sldMk cId="914203748" sldId="284"/>
            <ac:spMk id="74" creationId="{02F8C595-E68C-4306-AED8-DC7826A0A506}"/>
          </ac:spMkLst>
        </pc:spChg>
        <pc:grpChg chg="add del">
          <ac:chgData name="Zarrin Tasneem" userId="S::z2tasnee@uwaterloo.ca::925e01ce-92da-4975-a15f-ec0b800f92c7" providerId="AD" clId="Web-{1C1A2EE5-8514-42B1-84E1-1A72A90924BE}" dt="2024-02-25T19:38:04.822" v="45"/>
          <ac:grpSpMkLst>
            <pc:docMk/>
            <pc:sldMk cId="914203748" sldId="284"/>
            <ac:grpSpMk id="66" creationId="{5EFBDE31-BB3E-6CFC-23CD-B5976DA38438}"/>
          </ac:grpSpMkLst>
        </pc:grpChg>
        <pc:picChg chg="del">
          <ac:chgData name="Zarrin Tasneem" userId="S::z2tasnee@uwaterloo.ca::925e01ce-92da-4975-a15f-ec0b800f92c7" providerId="AD" clId="Web-{1C1A2EE5-8514-42B1-84E1-1A72A90924BE}" dt="2024-02-25T19:35:20.023" v="1"/>
          <ac:picMkLst>
            <pc:docMk/>
            <pc:sldMk cId="914203748" sldId="284"/>
            <ac:picMk id="4" creationId="{5E1793EB-0D53-CE36-10A8-E8F1F337CA1B}"/>
          </ac:picMkLst>
        </pc:picChg>
        <pc:picChg chg="add mod ord">
          <ac:chgData name="Zarrin Tasneem" userId="S::z2tasnee@uwaterloo.ca::925e01ce-92da-4975-a15f-ec0b800f92c7" providerId="AD" clId="Web-{1C1A2EE5-8514-42B1-84E1-1A72A90924BE}" dt="2024-02-25T19:35:54.039" v="5"/>
          <ac:picMkLst>
            <pc:docMk/>
            <pc:sldMk cId="914203748" sldId="284"/>
            <ac:picMk id="5" creationId="{D2052E1D-A506-8955-CC22-2817A857AE0A}"/>
          </ac:picMkLst>
        </pc:picChg>
      </pc:sldChg>
      <pc:sldChg chg="del">
        <pc:chgData name="Zarrin Tasneem" userId="S::z2tasnee@uwaterloo.ca::925e01ce-92da-4975-a15f-ec0b800f92c7" providerId="AD" clId="Web-{1C1A2EE5-8514-42B1-84E1-1A72A90924BE}" dt="2024-02-25T19:34:30.288" v="0"/>
        <pc:sldMkLst>
          <pc:docMk/>
          <pc:sldMk cId="400303587" sldId="287"/>
        </pc:sldMkLst>
      </pc:sldChg>
      <pc:sldChg chg="addSp delSp modSp add replId">
        <pc:chgData name="Zarrin Tasneem" userId="S::z2tasnee@uwaterloo.ca::925e01ce-92da-4975-a15f-ec0b800f92c7" providerId="AD" clId="Web-{1C1A2EE5-8514-42B1-84E1-1A72A90924BE}" dt="2024-02-25T19:40:57.684" v="208" actId="14100"/>
        <pc:sldMkLst>
          <pc:docMk/>
          <pc:sldMk cId="3677309085" sldId="333"/>
        </pc:sldMkLst>
        <pc:spChg chg="mod">
          <ac:chgData name="Zarrin Tasneem" userId="S::z2tasnee@uwaterloo.ca::925e01ce-92da-4975-a15f-ec0b800f92c7" providerId="AD" clId="Web-{1C1A2EE5-8514-42B1-84E1-1A72A90924BE}" dt="2024-02-25T19:39:27.589" v="56" actId="1076"/>
          <ac:spMkLst>
            <pc:docMk/>
            <pc:sldMk cId="3677309085" sldId="333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1C1A2EE5-8514-42B1-84E1-1A72A90924BE}" dt="2024-02-25T19:40:57.684" v="208" actId="14100"/>
          <ac:spMkLst>
            <pc:docMk/>
            <pc:sldMk cId="3677309085" sldId="333"/>
            <ac:spMk id="3" creationId="{4CB029CF-87DF-050C-15BD-0DFAC1C39F9F}"/>
          </ac:spMkLst>
        </pc:spChg>
        <pc:picChg chg="del">
          <ac:chgData name="Zarrin Tasneem" userId="S::z2tasnee@uwaterloo.ca::925e01ce-92da-4975-a15f-ec0b800f92c7" providerId="AD" clId="Web-{1C1A2EE5-8514-42B1-84E1-1A72A90924BE}" dt="2024-02-25T19:38:20.557" v="47"/>
          <ac:picMkLst>
            <pc:docMk/>
            <pc:sldMk cId="3677309085" sldId="333"/>
            <ac:picMk id="4" creationId="{8107D4A1-52AF-D8D2-61BC-E76881B3A66B}"/>
          </ac:picMkLst>
        </pc:picChg>
        <pc:picChg chg="add mod">
          <ac:chgData name="Zarrin Tasneem" userId="S::z2tasnee@uwaterloo.ca::925e01ce-92da-4975-a15f-ec0b800f92c7" providerId="AD" clId="Web-{1C1A2EE5-8514-42B1-84E1-1A72A90924BE}" dt="2024-02-25T19:38:44.636" v="49" actId="14100"/>
          <ac:picMkLst>
            <pc:docMk/>
            <pc:sldMk cId="3677309085" sldId="333"/>
            <ac:picMk id="6" creationId="{DC520377-1033-71D8-9AB0-4AC4E97149D1}"/>
          </ac:picMkLst>
        </pc:picChg>
      </pc:sldChg>
    </pc:docChg>
  </pc:docChgLst>
  <pc:docChgLst>
    <pc:chgData name="Zarrin Tasneem" userId="S::z2tasnee@uwaterloo.ca::925e01ce-92da-4975-a15f-ec0b800f92c7" providerId="AD" clId="Web-{A916B2CA-359E-4F0A-A7C1-0911D2E4EDA5}"/>
    <pc:docChg chg="addSld delSld modSld sldOrd">
      <pc:chgData name="Zarrin Tasneem" userId="S::z2tasnee@uwaterloo.ca::925e01ce-92da-4975-a15f-ec0b800f92c7" providerId="AD" clId="Web-{A916B2CA-359E-4F0A-A7C1-0911D2E4EDA5}" dt="2024-02-21T02:33:52.580" v="809"/>
      <pc:docMkLst>
        <pc:docMk/>
      </pc:docMkLst>
      <pc:sldChg chg="modSp">
        <pc:chgData name="Zarrin Tasneem" userId="S::z2tasnee@uwaterloo.ca::925e01ce-92da-4975-a15f-ec0b800f92c7" providerId="AD" clId="Web-{A916B2CA-359E-4F0A-A7C1-0911D2E4EDA5}" dt="2024-02-21T02:21:40.900" v="695" actId="20577"/>
        <pc:sldMkLst>
          <pc:docMk/>
          <pc:sldMk cId="2151923077" sldId="256"/>
        </pc:sldMkLst>
        <pc:spChg chg="mod">
          <ac:chgData name="Zarrin Tasneem" userId="S::z2tasnee@uwaterloo.ca::925e01ce-92da-4975-a15f-ec0b800f92c7" providerId="AD" clId="Web-{A916B2CA-359E-4F0A-A7C1-0911D2E4EDA5}" dt="2024-02-21T02:21:28.244" v="691" actId="20577"/>
          <ac:spMkLst>
            <pc:docMk/>
            <pc:sldMk cId="2151923077" sldId="256"/>
            <ac:spMk id="2" creationId="{8DF9C74C-FC46-C216-1EF0-15229C071837}"/>
          </ac:spMkLst>
        </pc:spChg>
        <pc:spChg chg="mod">
          <ac:chgData name="Zarrin Tasneem" userId="S::z2tasnee@uwaterloo.ca::925e01ce-92da-4975-a15f-ec0b800f92c7" providerId="AD" clId="Web-{A916B2CA-359E-4F0A-A7C1-0911D2E4EDA5}" dt="2024-02-21T02:21:40.900" v="695" actId="20577"/>
          <ac:spMkLst>
            <pc:docMk/>
            <pc:sldMk cId="2151923077" sldId="256"/>
            <ac:spMk id="3" creationId="{19753FA9-4469-D6FC-91CC-B7955F3C0AA4}"/>
          </ac:spMkLst>
        </pc:spChg>
      </pc:sldChg>
      <pc:sldChg chg="modSp del">
        <pc:chgData name="Zarrin Tasneem" userId="S::z2tasnee@uwaterloo.ca::925e01ce-92da-4975-a15f-ec0b800f92c7" providerId="AD" clId="Web-{A916B2CA-359E-4F0A-A7C1-0911D2E4EDA5}" dt="2024-02-21T01:53:25.319" v="419"/>
        <pc:sldMkLst>
          <pc:docMk/>
          <pc:sldMk cId="4104665268" sldId="257"/>
        </pc:sldMkLst>
        <pc:spChg chg="mod">
          <ac:chgData name="Zarrin Tasneem" userId="S::z2tasnee@uwaterloo.ca::925e01ce-92da-4975-a15f-ec0b800f92c7" providerId="AD" clId="Web-{A916B2CA-359E-4F0A-A7C1-0911D2E4EDA5}" dt="2024-02-21T01:05:58.772" v="64" actId="20577"/>
          <ac:spMkLst>
            <pc:docMk/>
            <pc:sldMk cId="4104665268" sldId="257"/>
            <ac:spMk id="2" creationId="{4A010A38-84F2-104D-0DE2-70A103BE6D21}"/>
          </ac:spMkLst>
        </pc:spChg>
        <pc:spChg chg="mod">
          <ac:chgData name="Zarrin Tasneem" userId="S::z2tasnee@uwaterloo.ca::925e01ce-92da-4975-a15f-ec0b800f92c7" providerId="AD" clId="Web-{A916B2CA-359E-4F0A-A7C1-0911D2E4EDA5}" dt="2024-02-21T01:10:01.525" v="135" actId="20577"/>
          <ac:spMkLst>
            <pc:docMk/>
            <pc:sldMk cId="4104665268" sldId="257"/>
            <ac:spMk id="3" creationId="{59870D5A-EF52-2BC0-5390-D4F4AD255D20}"/>
          </ac:spMkLst>
        </pc:spChg>
      </pc:sldChg>
      <pc:sldChg chg="modSp">
        <pc:chgData name="Zarrin Tasneem" userId="S::z2tasnee@uwaterloo.ca::925e01ce-92da-4975-a15f-ec0b800f92c7" providerId="AD" clId="Web-{A916B2CA-359E-4F0A-A7C1-0911D2E4EDA5}" dt="2024-02-21T01:15:42.544" v="162" actId="20577"/>
        <pc:sldMkLst>
          <pc:docMk/>
          <pc:sldMk cId="3522677160" sldId="259"/>
        </pc:sldMkLst>
        <pc:spChg chg="mod">
          <ac:chgData name="Zarrin Tasneem" userId="S::z2tasnee@uwaterloo.ca::925e01ce-92da-4975-a15f-ec0b800f92c7" providerId="AD" clId="Web-{A916B2CA-359E-4F0A-A7C1-0911D2E4EDA5}" dt="2024-02-21T01:15:42.544" v="162" actId="20577"/>
          <ac:spMkLst>
            <pc:docMk/>
            <pc:sldMk cId="3522677160" sldId="259"/>
            <ac:spMk id="3" creationId="{C93F1EAD-3588-6572-B4E1-9A3A76D58690}"/>
          </ac:spMkLst>
        </pc:spChg>
      </pc:sldChg>
      <pc:sldChg chg="addSp delSp modSp mod setClrOvrMap">
        <pc:chgData name="Zarrin Tasneem" userId="S::z2tasnee@uwaterloo.ca::925e01ce-92da-4975-a15f-ec0b800f92c7" providerId="AD" clId="Web-{A916B2CA-359E-4F0A-A7C1-0911D2E4EDA5}" dt="2024-02-21T02:21:16.197" v="689" actId="1076"/>
        <pc:sldMkLst>
          <pc:docMk/>
          <pc:sldMk cId="2669436605" sldId="260"/>
        </pc:sldMkLst>
        <pc:spChg chg="mod">
          <ac:chgData name="Zarrin Tasneem" userId="S::z2tasnee@uwaterloo.ca::925e01ce-92da-4975-a15f-ec0b800f92c7" providerId="AD" clId="Web-{A916B2CA-359E-4F0A-A7C1-0911D2E4EDA5}" dt="2024-02-21T02:21:16.197" v="689" actId="1076"/>
          <ac:spMkLst>
            <pc:docMk/>
            <pc:sldMk cId="2669436605" sldId="260"/>
            <ac:spMk id="2" creationId="{C19B9E91-B6C5-7915-72D4-F780F550938D}"/>
          </ac:spMkLst>
        </pc:spChg>
        <pc:spChg chg="mod">
          <ac:chgData name="Zarrin Tasneem" userId="S::z2tasnee@uwaterloo.ca::925e01ce-92da-4975-a15f-ec0b800f92c7" providerId="AD" clId="Web-{A916B2CA-359E-4F0A-A7C1-0911D2E4EDA5}" dt="2024-02-21T02:21:09.728" v="688" actId="20577"/>
          <ac:spMkLst>
            <pc:docMk/>
            <pc:sldMk cId="2669436605" sldId="260"/>
            <ac:spMk id="3" creationId="{080705DD-987B-B567-99AB-87B2D164CD31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15:36.005" v="602"/>
          <ac:spMkLst>
            <pc:docMk/>
            <pc:sldMk cId="2669436605" sldId="260"/>
            <ac:spMk id="9" creationId="{9228552E-C8B1-4A80-8448-0787CE0FC704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15:36.005" v="602"/>
          <ac:spMkLst>
            <pc:docMk/>
            <pc:sldMk cId="2669436605" sldId="260"/>
            <ac:spMk id="14" creationId="{04C21BAE-6866-4C7A-A7EC-C1B2E572D5BE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15:36.005" v="602"/>
          <ac:spMkLst>
            <pc:docMk/>
            <pc:sldMk cId="2669436605" sldId="260"/>
            <ac:spMk id="16" creationId="{C74F2646-08C7-4051-81DA-751C43A03FC1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15:36.005" v="602"/>
          <ac:spMkLst>
            <pc:docMk/>
            <pc:sldMk cId="2669436605" sldId="260"/>
            <ac:spMk id="18" creationId="{DCD6552F-C98B-4FBA-842F-3EF2D5ACA1FF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15:36.005" v="602"/>
          <ac:spMkLst>
            <pc:docMk/>
            <pc:sldMk cId="2669436605" sldId="260"/>
            <ac:spMk id="20" creationId="{F0C518C2-0AA4-470C-87B9-9CBF428FBA25}"/>
          </ac:spMkLst>
        </pc:spChg>
        <pc:picChg chg="mod">
          <ac:chgData name="Zarrin Tasneem" userId="S::z2tasnee@uwaterloo.ca::925e01ce-92da-4975-a15f-ec0b800f92c7" providerId="AD" clId="Web-{A916B2CA-359E-4F0A-A7C1-0911D2E4EDA5}" dt="2024-02-21T02:15:36.005" v="602"/>
          <ac:picMkLst>
            <pc:docMk/>
            <pc:sldMk cId="2669436605" sldId="260"/>
            <ac:picMk id="4" creationId="{4A68829E-E99C-3B9A-7019-738B0FE1E013}"/>
          </ac:picMkLst>
        </pc:picChg>
      </pc:sldChg>
      <pc:sldChg chg="addSp delSp modSp mod setBg setClrOvrMap">
        <pc:chgData name="Zarrin Tasneem" userId="S::z2tasnee@uwaterloo.ca::925e01ce-92da-4975-a15f-ec0b800f92c7" providerId="AD" clId="Web-{A916B2CA-359E-4F0A-A7C1-0911D2E4EDA5}" dt="2024-02-21T02:23:03.307" v="727" actId="20577"/>
        <pc:sldMkLst>
          <pc:docMk/>
          <pc:sldMk cId="3867401296" sldId="261"/>
        </pc:sldMkLst>
        <pc:spChg chg="mod">
          <ac:chgData name="Zarrin Tasneem" userId="S::z2tasnee@uwaterloo.ca::925e01ce-92da-4975-a15f-ec0b800f92c7" providerId="AD" clId="Web-{A916B2CA-359E-4F0A-A7C1-0911D2E4EDA5}" dt="2024-02-21T02:20:18.430" v="679"/>
          <ac:spMkLst>
            <pc:docMk/>
            <pc:sldMk cId="3867401296" sldId="261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A916B2CA-359E-4F0A-A7C1-0911D2E4EDA5}" dt="2024-02-21T02:23:03.307" v="727" actId="20577"/>
          <ac:spMkLst>
            <pc:docMk/>
            <pc:sldMk cId="3867401296" sldId="261"/>
            <ac:spMk id="3" creationId="{4CB029CF-87DF-050C-15BD-0DFAC1C39F9F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0:18.430" v="679"/>
          <ac:spMkLst>
            <pc:docMk/>
            <pc:sldMk cId="3867401296" sldId="261"/>
            <ac:spMk id="28" creationId="{C0A1ED06-4733-4020-9C60-81D4D801408D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0:18.430" v="679"/>
          <ac:spMkLst>
            <pc:docMk/>
            <pc:sldMk cId="3867401296" sldId="261"/>
            <ac:spMk id="30" creationId="{B0CA3509-3AF9-45FE-93ED-57BB5D5E8E07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0:18.430" v="679"/>
          <ac:spMkLst>
            <pc:docMk/>
            <pc:sldMk cId="3867401296" sldId="261"/>
            <ac:spMk id="32" creationId="{A9D6EEA4-51EF-4796-BE5B-F3EB11F23ED7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15:39.099" v="603"/>
          <ac:spMkLst>
            <pc:docMk/>
            <pc:sldMk cId="3867401296" sldId="261"/>
            <ac:spMk id="35" creationId="{04C21BAE-6866-4C7A-A7EC-C1B2E572D5BE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15:39.099" v="603"/>
          <ac:spMkLst>
            <pc:docMk/>
            <pc:sldMk cId="3867401296" sldId="261"/>
            <ac:spMk id="37" creationId="{C74F2646-08C7-4051-81DA-751C43A03FC1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15:39.099" v="603"/>
          <ac:spMkLst>
            <pc:docMk/>
            <pc:sldMk cId="3867401296" sldId="261"/>
            <ac:spMk id="39" creationId="{DCD6552F-C98B-4FBA-842F-3EF2D5ACA1FF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15:39.099" v="603"/>
          <ac:spMkLst>
            <pc:docMk/>
            <pc:sldMk cId="3867401296" sldId="261"/>
            <ac:spMk id="41" creationId="{F0C518C2-0AA4-470C-87B9-9CBF428FBA25}"/>
          </ac:spMkLst>
        </pc:spChg>
        <pc:picChg chg="mod">
          <ac:chgData name="Zarrin Tasneem" userId="S::z2tasnee@uwaterloo.ca::925e01ce-92da-4975-a15f-ec0b800f92c7" providerId="AD" clId="Web-{A916B2CA-359E-4F0A-A7C1-0911D2E4EDA5}" dt="2024-02-21T02:20:18.430" v="679"/>
          <ac:picMkLst>
            <pc:docMk/>
            <pc:sldMk cId="3867401296" sldId="261"/>
            <ac:picMk id="22" creationId="{E3C437A6-303B-669D-1ABF-B4925E9DC892}"/>
          </ac:picMkLst>
        </pc:picChg>
      </pc:sldChg>
      <pc:sldChg chg="addSp delSp modSp">
        <pc:chgData name="Zarrin Tasneem" userId="S::z2tasnee@uwaterloo.ca::925e01ce-92da-4975-a15f-ec0b800f92c7" providerId="AD" clId="Web-{A916B2CA-359E-4F0A-A7C1-0911D2E4EDA5}" dt="2024-02-21T01:52:17.865" v="415"/>
        <pc:sldMkLst>
          <pc:docMk/>
          <pc:sldMk cId="3115340477" sldId="268"/>
        </pc:sldMkLst>
        <pc:spChg chg="add del mod">
          <ac:chgData name="Zarrin Tasneem" userId="S::z2tasnee@uwaterloo.ca::925e01ce-92da-4975-a15f-ec0b800f92c7" providerId="AD" clId="Web-{A916B2CA-359E-4F0A-A7C1-0911D2E4EDA5}" dt="2024-02-21T01:52:17.865" v="415"/>
          <ac:spMkLst>
            <pc:docMk/>
            <pc:sldMk cId="3115340477" sldId="268"/>
            <ac:spMk id="2" creationId="{61C8045F-E619-EEC1-2FB3-329A38D8C47C}"/>
          </ac:spMkLst>
        </pc:spChg>
        <pc:spChg chg="mod">
          <ac:chgData name="Zarrin Tasneem" userId="S::z2tasnee@uwaterloo.ca::925e01ce-92da-4975-a15f-ec0b800f92c7" providerId="AD" clId="Web-{A916B2CA-359E-4F0A-A7C1-0911D2E4EDA5}" dt="2024-02-21T01:20:29.110" v="246" actId="1076"/>
          <ac:spMkLst>
            <pc:docMk/>
            <pc:sldMk cId="3115340477" sldId="268"/>
            <ac:spMk id="14" creationId="{572252E4-0C59-C383-3E20-12C038813057}"/>
          </ac:spMkLst>
        </pc:spChg>
        <pc:spChg chg="mod">
          <ac:chgData name="Zarrin Tasneem" userId="S::z2tasnee@uwaterloo.ca::925e01ce-92da-4975-a15f-ec0b800f92c7" providerId="AD" clId="Web-{A916B2CA-359E-4F0A-A7C1-0911D2E4EDA5}" dt="2024-02-21T01:21:07.407" v="252" actId="1076"/>
          <ac:spMkLst>
            <pc:docMk/>
            <pc:sldMk cId="3115340477" sldId="268"/>
            <ac:spMk id="16" creationId="{EADC355D-9D01-5E0E-5E3E-D8FCC439618C}"/>
          </ac:spMkLst>
        </pc:spChg>
        <pc:picChg chg="mod">
          <ac:chgData name="Zarrin Tasneem" userId="S::z2tasnee@uwaterloo.ca::925e01ce-92da-4975-a15f-ec0b800f92c7" providerId="AD" clId="Web-{A916B2CA-359E-4F0A-A7C1-0911D2E4EDA5}" dt="2024-02-21T01:20:02.250" v="240" actId="1076"/>
          <ac:picMkLst>
            <pc:docMk/>
            <pc:sldMk cId="3115340477" sldId="268"/>
            <ac:picMk id="13" creationId="{0B25FF41-786D-78E7-71A4-4B6C4568A189}"/>
          </ac:picMkLst>
        </pc:picChg>
        <pc:picChg chg="mod">
          <ac:chgData name="Zarrin Tasneem" userId="S::z2tasnee@uwaterloo.ca::925e01ce-92da-4975-a15f-ec0b800f92c7" providerId="AD" clId="Web-{A916B2CA-359E-4F0A-A7C1-0911D2E4EDA5}" dt="2024-02-21T01:20:55.298" v="249" actId="14100"/>
          <ac:picMkLst>
            <pc:docMk/>
            <pc:sldMk cId="3115340477" sldId="268"/>
            <ac:picMk id="15" creationId="{5D729458-F3BF-5A3D-9487-017BA9FC985F}"/>
          </ac:picMkLst>
        </pc:picChg>
        <pc:cxnChg chg="mod">
          <ac:chgData name="Zarrin Tasneem" userId="S::z2tasnee@uwaterloo.ca::925e01ce-92da-4975-a15f-ec0b800f92c7" providerId="AD" clId="Web-{A916B2CA-359E-4F0A-A7C1-0911D2E4EDA5}" dt="2024-02-21T01:20:11.360" v="241" actId="14100"/>
          <ac:cxnSpMkLst>
            <pc:docMk/>
            <pc:sldMk cId="3115340477" sldId="268"/>
            <ac:cxnSpMk id="18" creationId="{799B2139-F531-9716-60AB-A93F69BC180D}"/>
          </ac:cxnSpMkLst>
        </pc:cxnChg>
        <pc:cxnChg chg="mod">
          <ac:chgData name="Zarrin Tasneem" userId="S::z2tasnee@uwaterloo.ca::925e01ce-92da-4975-a15f-ec0b800f92c7" providerId="AD" clId="Web-{A916B2CA-359E-4F0A-A7C1-0911D2E4EDA5}" dt="2024-02-21T01:20:49.001" v="248" actId="14100"/>
          <ac:cxnSpMkLst>
            <pc:docMk/>
            <pc:sldMk cId="3115340477" sldId="268"/>
            <ac:cxnSpMk id="19" creationId="{66B80B20-E633-2ADE-AF00-74BA616982EB}"/>
          </ac:cxnSpMkLst>
        </pc:cxnChg>
      </pc:sldChg>
      <pc:sldChg chg="del">
        <pc:chgData name="Zarrin Tasneem" userId="S::z2tasnee@uwaterloo.ca::925e01ce-92da-4975-a15f-ec0b800f92c7" providerId="AD" clId="Web-{A916B2CA-359E-4F0A-A7C1-0911D2E4EDA5}" dt="2024-02-21T02:23:53.792" v="731"/>
        <pc:sldMkLst>
          <pc:docMk/>
          <pc:sldMk cId="543648642" sldId="270"/>
        </pc:sldMkLst>
      </pc:sldChg>
      <pc:sldChg chg="del">
        <pc:chgData name="Zarrin Tasneem" userId="S::z2tasnee@uwaterloo.ca::925e01ce-92da-4975-a15f-ec0b800f92c7" providerId="AD" clId="Web-{A916B2CA-359E-4F0A-A7C1-0911D2E4EDA5}" dt="2024-02-21T02:24:05.948" v="735"/>
        <pc:sldMkLst>
          <pc:docMk/>
          <pc:sldMk cId="3234424664" sldId="271"/>
        </pc:sldMkLst>
      </pc:sldChg>
      <pc:sldChg chg="addSp delSp modSp del mod ord setBg setClrOvrMap">
        <pc:chgData name="Zarrin Tasneem" userId="S::z2tasnee@uwaterloo.ca::925e01ce-92da-4975-a15f-ec0b800f92c7" providerId="AD" clId="Web-{A916B2CA-359E-4F0A-A7C1-0911D2E4EDA5}" dt="2024-02-21T02:26:50.403" v="760"/>
        <pc:sldMkLst>
          <pc:docMk/>
          <pc:sldMk cId="2398951940" sldId="272"/>
        </pc:sldMkLst>
        <pc:spChg chg="mod">
          <ac:chgData name="Zarrin Tasneem" userId="S::z2tasnee@uwaterloo.ca::925e01ce-92da-4975-a15f-ec0b800f92c7" providerId="AD" clId="Web-{A916B2CA-359E-4F0A-A7C1-0911D2E4EDA5}" dt="2024-02-21T01:56:14.055" v="423"/>
          <ac:spMkLst>
            <pc:docMk/>
            <pc:sldMk cId="2398951940" sldId="272"/>
            <ac:spMk id="2" creationId="{A18EA013-2009-0F68-6846-576DB57CA912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1:55:47.102" v="422"/>
          <ac:spMkLst>
            <pc:docMk/>
            <pc:sldMk cId="2398951940" sldId="272"/>
            <ac:spMk id="8" creationId="{5A59F003-E00A-43F9-91DC-CC54E3B87466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1:55:47.102" v="422"/>
          <ac:spMkLst>
            <pc:docMk/>
            <pc:sldMk cId="2398951940" sldId="272"/>
            <ac:spMk id="10" creationId="{D74A4382-E3AD-430A-9A1F-DFA3E0E77A7D}"/>
          </ac:spMkLst>
        </pc:spChg>
        <pc:spChg chg="add">
          <ac:chgData name="Zarrin Tasneem" userId="S::z2tasnee@uwaterloo.ca::925e01ce-92da-4975-a15f-ec0b800f92c7" providerId="AD" clId="Web-{A916B2CA-359E-4F0A-A7C1-0911D2E4EDA5}" dt="2024-02-21T01:56:14.055" v="423"/>
          <ac:spMkLst>
            <pc:docMk/>
            <pc:sldMk cId="2398951940" sldId="272"/>
            <ac:spMk id="11" creationId="{053FB2EE-284F-4C87-AB3D-BBF87A9FAB97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1:55:47.102" v="422"/>
          <ac:spMkLst>
            <pc:docMk/>
            <pc:sldMk cId="2398951940" sldId="272"/>
            <ac:spMk id="12" creationId="{79F40191-0F44-4FD1-82CC-ACB507C14BE6}"/>
          </ac:spMkLst>
        </pc:spChg>
        <pc:grpChg chg="add">
          <ac:chgData name="Zarrin Tasneem" userId="S::z2tasnee@uwaterloo.ca::925e01ce-92da-4975-a15f-ec0b800f92c7" providerId="AD" clId="Web-{A916B2CA-359E-4F0A-A7C1-0911D2E4EDA5}" dt="2024-02-21T01:56:14.055" v="423"/>
          <ac:grpSpMkLst>
            <pc:docMk/>
            <pc:sldMk cId="2398951940" sldId="272"/>
            <ac:grpSpMk id="7" creationId="{D2C4BFA1-2075-4901-9E24-E41D1FDD51FD}"/>
          </ac:grpSpMkLst>
        </pc:grpChg>
        <pc:picChg chg="add del">
          <ac:chgData name="Zarrin Tasneem" userId="S::z2tasnee@uwaterloo.ca::925e01ce-92da-4975-a15f-ec0b800f92c7" providerId="AD" clId="Web-{A916B2CA-359E-4F0A-A7C1-0911D2E4EDA5}" dt="2024-02-21T01:55:47.102" v="422"/>
          <ac:picMkLst>
            <pc:docMk/>
            <pc:sldMk cId="2398951940" sldId="272"/>
            <ac:picMk id="4" creationId="{F8AF4638-64A9-7D34-2B65-508312EE4E37}"/>
          </ac:picMkLst>
        </pc:picChg>
      </pc:sldChg>
      <pc:sldChg chg="del">
        <pc:chgData name="Zarrin Tasneem" userId="S::z2tasnee@uwaterloo.ca::925e01ce-92da-4975-a15f-ec0b800f92c7" providerId="AD" clId="Web-{A916B2CA-359E-4F0A-A7C1-0911D2E4EDA5}" dt="2024-02-21T02:27:33.107" v="775"/>
        <pc:sldMkLst>
          <pc:docMk/>
          <pc:sldMk cId="1160234354" sldId="273"/>
        </pc:sldMkLst>
      </pc:sldChg>
      <pc:sldChg chg="del">
        <pc:chgData name="Zarrin Tasneem" userId="S::z2tasnee@uwaterloo.ca::925e01ce-92da-4975-a15f-ec0b800f92c7" providerId="AD" clId="Web-{A916B2CA-359E-4F0A-A7C1-0911D2E4EDA5}" dt="2024-02-21T02:27:57.076" v="781"/>
        <pc:sldMkLst>
          <pc:docMk/>
          <pc:sldMk cId="2789851660" sldId="274"/>
        </pc:sldMkLst>
      </pc:sldChg>
      <pc:sldChg chg="modSp new del">
        <pc:chgData name="Zarrin Tasneem" userId="S::z2tasnee@uwaterloo.ca::925e01ce-92da-4975-a15f-ec0b800f92c7" providerId="AD" clId="Web-{A916B2CA-359E-4F0A-A7C1-0911D2E4EDA5}" dt="2024-02-21T02:00:05.230" v="442"/>
        <pc:sldMkLst>
          <pc:docMk/>
          <pc:sldMk cId="1828342486" sldId="275"/>
        </pc:sldMkLst>
        <pc:spChg chg="mod">
          <ac:chgData name="Zarrin Tasneem" userId="S::z2tasnee@uwaterloo.ca::925e01ce-92da-4975-a15f-ec0b800f92c7" providerId="AD" clId="Web-{A916B2CA-359E-4F0A-A7C1-0911D2E4EDA5}" dt="2024-02-21T01:05:10.428" v="22" actId="20577"/>
          <ac:spMkLst>
            <pc:docMk/>
            <pc:sldMk cId="1828342486" sldId="275"/>
            <ac:spMk id="2" creationId="{ABAD4000-9102-9853-0312-64332F1D5435}"/>
          </ac:spMkLst>
        </pc:spChg>
        <pc:spChg chg="mod">
          <ac:chgData name="Zarrin Tasneem" userId="S::z2tasnee@uwaterloo.ca::925e01ce-92da-4975-a15f-ec0b800f92c7" providerId="AD" clId="Web-{A916B2CA-359E-4F0A-A7C1-0911D2E4EDA5}" dt="2024-02-21T01:22:30.861" v="255" actId="20577"/>
          <ac:spMkLst>
            <pc:docMk/>
            <pc:sldMk cId="1828342486" sldId="275"/>
            <ac:spMk id="3" creationId="{499674EA-C925-F3CB-39DA-1F2DD06B0851}"/>
          </ac:spMkLst>
        </pc:spChg>
      </pc:sldChg>
      <pc:sldChg chg="modSp new del">
        <pc:chgData name="Zarrin Tasneem" userId="S::z2tasnee@uwaterloo.ca::925e01ce-92da-4975-a15f-ec0b800f92c7" providerId="AD" clId="Web-{A916B2CA-359E-4F0A-A7C1-0911D2E4EDA5}" dt="2024-02-21T02:00:35.683" v="449"/>
        <pc:sldMkLst>
          <pc:docMk/>
          <pc:sldMk cId="2615251517" sldId="276"/>
        </pc:sldMkLst>
        <pc:spChg chg="mod">
          <ac:chgData name="Zarrin Tasneem" userId="S::z2tasnee@uwaterloo.ca::925e01ce-92da-4975-a15f-ec0b800f92c7" providerId="AD" clId="Web-{A916B2CA-359E-4F0A-A7C1-0911D2E4EDA5}" dt="2024-02-21T01:05:51.554" v="62" actId="20577"/>
          <ac:spMkLst>
            <pc:docMk/>
            <pc:sldMk cId="2615251517" sldId="276"/>
            <ac:spMk id="2" creationId="{0BF1951E-C5B5-9C30-B11A-EC759E37696F}"/>
          </ac:spMkLst>
        </pc:spChg>
        <pc:spChg chg="mod">
          <ac:chgData name="Zarrin Tasneem" userId="S::z2tasnee@uwaterloo.ca::925e01ce-92da-4975-a15f-ec0b800f92c7" providerId="AD" clId="Web-{A916B2CA-359E-4F0A-A7C1-0911D2E4EDA5}" dt="2024-02-21T01:35:25.963" v="317" actId="20577"/>
          <ac:spMkLst>
            <pc:docMk/>
            <pc:sldMk cId="2615251517" sldId="276"/>
            <ac:spMk id="3" creationId="{2BFBD37D-B5A6-6C54-ACE7-ED04B176FCE9}"/>
          </ac:spMkLst>
        </pc:spChg>
      </pc:sldChg>
      <pc:sldChg chg="modSp new del">
        <pc:chgData name="Zarrin Tasneem" userId="S::z2tasnee@uwaterloo.ca::925e01ce-92da-4975-a15f-ec0b800f92c7" providerId="AD" clId="Web-{A916B2CA-359E-4F0A-A7C1-0911D2E4EDA5}" dt="2024-02-21T02:01:21.856" v="462"/>
        <pc:sldMkLst>
          <pc:docMk/>
          <pc:sldMk cId="3556152620" sldId="277"/>
        </pc:sldMkLst>
        <pc:spChg chg="mod">
          <ac:chgData name="Zarrin Tasneem" userId="S::z2tasnee@uwaterloo.ca::925e01ce-92da-4975-a15f-ec0b800f92c7" providerId="AD" clId="Web-{A916B2CA-359E-4F0A-A7C1-0911D2E4EDA5}" dt="2024-02-21T01:06:28.710" v="81" actId="20577"/>
          <ac:spMkLst>
            <pc:docMk/>
            <pc:sldMk cId="3556152620" sldId="277"/>
            <ac:spMk id="2" creationId="{2DB0BB56-D839-D0D2-8870-CBA0448FDFBC}"/>
          </ac:spMkLst>
        </pc:spChg>
        <pc:spChg chg="mod">
          <ac:chgData name="Zarrin Tasneem" userId="S::z2tasnee@uwaterloo.ca::925e01ce-92da-4975-a15f-ec0b800f92c7" providerId="AD" clId="Web-{A916B2CA-359E-4F0A-A7C1-0911D2E4EDA5}" dt="2024-02-21T01:46:15.892" v="409" actId="20577"/>
          <ac:spMkLst>
            <pc:docMk/>
            <pc:sldMk cId="3556152620" sldId="277"/>
            <ac:spMk id="3" creationId="{AE541FB3-CC45-8C01-391C-BF79890C6501}"/>
          </ac:spMkLst>
        </pc:spChg>
      </pc:sldChg>
      <pc:sldChg chg="modSp new add del">
        <pc:chgData name="Zarrin Tasneem" userId="S::z2tasnee@uwaterloo.ca::925e01ce-92da-4975-a15f-ec0b800f92c7" providerId="AD" clId="Web-{A916B2CA-359E-4F0A-A7C1-0911D2E4EDA5}" dt="2024-02-21T02:03:07.497" v="498"/>
        <pc:sldMkLst>
          <pc:docMk/>
          <pc:sldMk cId="2638971668" sldId="278"/>
        </pc:sldMkLst>
        <pc:spChg chg="mod">
          <ac:chgData name="Zarrin Tasneem" userId="S::z2tasnee@uwaterloo.ca::925e01ce-92da-4975-a15f-ec0b800f92c7" providerId="AD" clId="Web-{A916B2CA-359E-4F0A-A7C1-0911D2E4EDA5}" dt="2024-02-21T01:06:54.539" v="101" actId="20577"/>
          <ac:spMkLst>
            <pc:docMk/>
            <pc:sldMk cId="2638971668" sldId="278"/>
            <ac:spMk id="2" creationId="{1E5BCFA5-6462-74E9-92B0-59B4BB8A225F}"/>
          </ac:spMkLst>
        </pc:spChg>
        <pc:spChg chg="mod">
          <ac:chgData name="Zarrin Tasneem" userId="S::z2tasnee@uwaterloo.ca::925e01ce-92da-4975-a15f-ec0b800f92c7" providerId="AD" clId="Web-{A916B2CA-359E-4F0A-A7C1-0911D2E4EDA5}" dt="2024-02-21T01:36:20.308" v="362" actId="20577"/>
          <ac:spMkLst>
            <pc:docMk/>
            <pc:sldMk cId="2638971668" sldId="278"/>
            <ac:spMk id="3" creationId="{23188F08-ACDB-72AA-5683-FB09196AE0B5}"/>
          </ac:spMkLst>
        </pc:spChg>
      </pc:sldChg>
      <pc:sldChg chg="modSp new del">
        <pc:chgData name="Zarrin Tasneem" userId="S::z2tasnee@uwaterloo.ca::925e01ce-92da-4975-a15f-ec0b800f92c7" providerId="AD" clId="Web-{A916B2CA-359E-4F0A-A7C1-0911D2E4EDA5}" dt="2024-02-21T02:04:15.732" v="535"/>
        <pc:sldMkLst>
          <pc:docMk/>
          <pc:sldMk cId="1708720074" sldId="279"/>
        </pc:sldMkLst>
        <pc:spChg chg="mod">
          <ac:chgData name="Zarrin Tasneem" userId="S::z2tasnee@uwaterloo.ca::925e01ce-92da-4975-a15f-ec0b800f92c7" providerId="AD" clId="Web-{A916B2CA-359E-4F0A-A7C1-0911D2E4EDA5}" dt="2024-02-21T01:07:12.086" v="119" actId="20577"/>
          <ac:spMkLst>
            <pc:docMk/>
            <pc:sldMk cId="1708720074" sldId="279"/>
            <ac:spMk id="2" creationId="{C688D13C-4B03-F829-D3B7-47CA259AB444}"/>
          </ac:spMkLst>
        </pc:spChg>
        <pc:spChg chg="mod">
          <ac:chgData name="Zarrin Tasneem" userId="S::z2tasnee@uwaterloo.ca::925e01ce-92da-4975-a15f-ec0b800f92c7" providerId="AD" clId="Web-{A916B2CA-359E-4F0A-A7C1-0911D2E4EDA5}" dt="2024-02-21T01:49:55.285" v="411" actId="20577"/>
          <ac:spMkLst>
            <pc:docMk/>
            <pc:sldMk cId="1708720074" sldId="279"/>
            <ac:spMk id="3" creationId="{4834EB40-1EB2-10AB-EEF2-13B7F44819C4}"/>
          </ac:spMkLst>
        </pc:spChg>
      </pc:sldChg>
      <pc:sldChg chg="modSp new del">
        <pc:chgData name="Zarrin Tasneem" userId="S::z2tasnee@uwaterloo.ca::925e01ce-92da-4975-a15f-ec0b800f92c7" providerId="AD" clId="Web-{A916B2CA-359E-4F0A-A7C1-0911D2E4EDA5}" dt="2024-02-21T02:03:47.763" v="528"/>
        <pc:sldMkLst>
          <pc:docMk/>
          <pc:sldMk cId="885715358" sldId="280"/>
        </pc:sldMkLst>
        <pc:spChg chg="mod">
          <ac:chgData name="Zarrin Tasneem" userId="S::z2tasnee@uwaterloo.ca::925e01ce-92da-4975-a15f-ec0b800f92c7" providerId="AD" clId="Web-{A916B2CA-359E-4F0A-A7C1-0911D2E4EDA5}" dt="2024-02-21T01:07:42.727" v="131" actId="20577"/>
          <ac:spMkLst>
            <pc:docMk/>
            <pc:sldMk cId="885715358" sldId="280"/>
            <ac:spMk id="2" creationId="{D5464A3F-A78D-75CE-6CE7-E12C9AE6482F}"/>
          </ac:spMkLst>
        </pc:spChg>
        <pc:spChg chg="mod">
          <ac:chgData name="Zarrin Tasneem" userId="S::z2tasnee@uwaterloo.ca::925e01ce-92da-4975-a15f-ec0b800f92c7" providerId="AD" clId="Web-{A916B2CA-359E-4F0A-A7C1-0911D2E4EDA5}" dt="2024-02-21T01:39:13.747" v="387" actId="20577"/>
          <ac:spMkLst>
            <pc:docMk/>
            <pc:sldMk cId="885715358" sldId="280"/>
            <ac:spMk id="3" creationId="{B74F66A5-38E3-FB18-0810-973A9DE4C392}"/>
          </ac:spMkLst>
        </pc:spChg>
      </pc:sldChg>
      <pc:sldChg chg="addSp modSp add del mod ord replId setBg">
        <pc:chgData name="Zarrin Tasneem" userId="S::z2tasnee@uwaterloo.ca::925e01ce-92da-4975-a15f-ec0b800f92c7" providerId="AD" clId="Web-{A916B2CA-359E-4F0A-A7C1-0911D2E4EDA5}" dt="2024-02-21T01:59:26.964" v="434"/>
        <pc:sldMkLst>
          <pc:docMk/>
          <pc:sldMk cId="1080432520" sldId="281"/>
        </pc:sldMkLst>
        <pc:spChg chg="mod">
          <ac:chgData name="Zarrin Tasneem" userId="S::z2tasnee@uwaterloo.ca::925e01ce-92da-4975-a15f-ec0b800f92c7" providerId="AD" clId="Web-{A916B2CA-359E-4F0A-A7C1-0911D2E4EDA5}" dt="2024-02-21T01:53:03.803" v="417"/>
          <ac:spMkLst>
            <pc:docMk/>
            <pc:sldMk cId="1080432520" sldId="281"/>
            <ac:spMk id="2" creationId="{4A010A38-84F2-104D-0DE2-70A103BE6D21}"/>
          </ac:spMkLst>
        </pc:spChg>
        <pc:spChg chg="mod">
          <ac:chgData name="Zarrin Tasneem" userId="S::z2tasnee@uwaterloo.ca::925e01ce-92da-4975-a15f-ec0b800f92c7" providerId="AD" clId="Web-{A916B2CA-359E-4F0A-A7C1-0911D2E4EDA5}" dt="2024-02-21T01:53:03.803" v="417"/>
          <ac:spMkLst>
            <pc:docMk/>
            <pc:sldMk cId="1080432520" sldId="281"/>
            <ac:spMk id="3" creationId="{59870D5A-EF52-2BC0-5390-D4F4AD255D20}"/>
          </ac:spMkLst>
        </pc:spChg>
        <pc:grpChg chg="add">
          <ac:chgData name="Zarrin Tasneem" userId="S::z2tasnee@uwaterloo.ca::925e01ce-92da-4975-a15f-ec0b800f92c7" providerId="AD" clId="Web-{A916B2CA-359E-4F0A-A7C1-0911D2E4EDA5}" dt="2024-02-21T01:53:03.803" v="417"/>
          <ac:grpSpMkLst>
            <pc:docMk/>
            <pc:sldMk cId="1080432520" sldId="281"/>
            <ac:grpSpMk id="9" creationId="{A5AFD70F-20E3-55D2-E154-7D4FACFBB016}"/>
          </ac:grpSpMkLst>
        </pc:grpChg>
        <pc:picChg chg="add">
          <ac:chgData name="Zarrin Tasneem" userId="S::z2tasnee@uwaterloo.ca::925e01ce-92da-4975-a15f-ec0b800f92c7" providerId="AD" clId="Web-{A916B2CA-359E-4F0A-A7C1-0911D2E4EDA5}" dt="2024-02-21T01:53:03.803" v="417"/>
          <ac:picMkLst>
            <pc:docMk/>
            <pc:sldMk cId="1080432520" sldId="281"/>
            <ac:picMk id="5" creationId="{AD1F2326-4CF0-4261-5F91-9F63ECB70331}"/>
          </ac:picMkLst>
        </pc:picChg>
      </pc:sldChg>
      <pc:sldChg chg="addSp delSp modSp add replId">
        <pc:chgData name="Zarrin Tasneem" userId="S::z2tasnee@uwaterloo.ca::925e01ce-92da-4975-a15f-ec0b800f92c7" providerId="AD" clId="Web-{A916B2CA-359E-4F0A-A7C1-0911D2E4EDA5}" dt="2024-02-21T02:04:56.092" v="543" actId="20577"/>
        <pc:sldMkLst>
          <pc:docMk/>
          <pc:sldMk cId="623887473" sldId="282"/>
        </pc:sldMkLst>
        <pc:spChg chg="mod">
          <ac:chgData name="Zarrin Tasneem" userId="S::z2tasnee@uwaterloo.ca::925e01ce-92da-4975-a15f-ec0b800f92c7" providerId="AD" clId="Web-{A916B2CA-359E-4F0A-A7C1-0911D2E4EDA5}" dt="2024-02-21T01:59:12.010" v="433"/>
          <ac:spMkLst>
            <pc:docMk/>
            <pc:sldMk cId="623887473" sldId="282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A916B2CA-359E-4F0A-A7C1-0911D2E4EDA5}" dt="2024-02-21T02:04:56.092" v="543" actId="20577"/>
          <ac:spMkLst>
            <pc:docMk/>
            <pc:sldMk cId="623887473" sldId="282"/>
            <ac:spMk id="3" creationId="{4CB029CF-87DF-050C-15BD-0DFAC1C39F9F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1:59:12.010" v="433"/>
          <ac:spMkLst>
            <pc:docMk/>
            <pc:sldMk cId="623887473" sldId="282"/>
            <ac:spMk id="28" creationId="{C0A1ED06-4733-4020-9C60-81D4D801408D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1:59:12.010" v="433"/>
          <ac:spMkLst>
            <pc:docMk/>
            <pc:sldMk cId="623887473" sldId="282"/>
            <ac:spMk id="30" creationId="{B0CA3509-3AF9-45FE-93ED-57BB5D5E8E07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1:59:12.010" v="432"/>
          <ac:spMkLst>
            <pc:docMk/>
            <pc:sldMk cId="623887473" sldId="282"/>
            <ac:spMk id="35" creationId="{79BB35BC-D5C2-4C8B-A22A-A71E6191913B}"/>
          </ac:spMkLst>
        </pc:spChg>
        <pc:spChg chg="add">
          <ac:chgData name="Zarrin Tasneem" userId="S::z2tasnee@uwaterloo.ca::925e01ce-92da-4975-a15f-ec0b800f92c7" providerId="AD" clId="Web-{A916B2CA-359E-4F0A-A7C1-0911D2E4EDA5}" dt="2024-02-21T01:59:12.010" v="433"/>
          <ac:spMkLst>
            <pc:docMk/>
            <pc:sldMk cId="623887473" sldId="282"/>
            <ac:spMk id="37" creationId="{B0CA3509-3AF9-45FE-93ED-57BB5D5E8E07}"/>
          </ac:spMkLst>
        </pc:spChg>
        <pc:spChg chg="add">
          <ac:chgData name="Zarrin Tasneem" userId="S::z2tasnee@uwaterloo.ca::925e01ce-92da-4975-a15f-ec0b800f92c7" providerId="AD" clId="Web-{A916B2CA-359E-4F0A-A7C1-0911D2E4EDA5}" dt="2024-02-21T01:59:12.010" v="433"/>
          <ac:spMkLst>
            <pc:docMk/>
            <pc:sldMk cId="623887473" sldId="282"/>
            <ac:spMk id="38" creationId="{C0A1ED06-4733-4020-9C60-81D4D801408D}"/>
          </ac:spMkLst>
        </pc:spChg>
        <pc:picChg chg="mod ord">
          <ac:chgData name="Zarrin Tasneem" userId="S::z2tasnee@uwaterloo.ca::925e01ce-92da-4975-a15f-ec0b800f92c7" providerId="AD" clId="Web-{A916B2CA-359E-4F0A-A7C1-0911D2E4EDA5}" dt="2024-02-21T01:59:12.010" v="432"/>
          <ac:picMkLst>
            <pc:docMk/>
            <pc:sldMk cId="623887473" sldId="282"/>
            <ac:picMk id="22" creationId="{E3C437A6-303B-669D-1ABF-B4925E9DC892}"/>
          </ac:picMkLst>
        </pc:picChg>
      </pc:sldChg>
      <pc:sldChg chg="addSp delSp modSp add replId">
        <pc:chgData name="Zarrin Tasneem" userId="S::z2tasnee@uwaterloo.ca::925e01ce-92da-4975-a15f-ec0b800f92c7" providerId="AD" clId="Web-{A916B2CA-359E-4F0A-A7C1-0911D2E4EDA5}" dt="2024-02-21T02:05:07.577" v="545" actId="20577"/>
        <pc:sldMkLst>
          <pc:docMk/>
          <pc:sldMk cId="668011608" sldId="283"/>
        </pc:sldMkLst>
        <pc:spChg chg="mod">
          <ac:chgData name="Zarrin Tasneem" userId="S::z2tasnee@uwaterloo.ca::925e01ce-92da-4975-a15f-ec0b800f92c7" providerId="AD" clId="Web-{A916B2CA-359E-4F0A-A7C1-0911D2E4EDA5}" dt="2024-02-21T01:59:52.948" v="441"/>
          <ac:spMkLst>
            <pc:docMk/>
            <pc:sldMk cId="668011608" sldId="283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A916B2CA-359E-4F0A-A7C1-0911D2E4EDA5}" dt="2024-02-21T02:05:07.577" v="545" actId="20577"/>
          <ac:spMkLst>
            <pc:docMk/>
            <pc:sldMk cId="668011608" sldId="283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A916B2CA-359E-4F0A-A7C1-0911D2E4EDA5}" dt="2024-02-21T01:59:52.948" v="441"/>
          <ac:spMkLst>
            <pc:docMk/>
            <pc:sldMk cId="668011608" sldId="283"/>
            <ac:spMk id="37" creationId="{B0CA3509-3AF9-45FE-93ED-57BB5D5E8E07}"/>
          </ac:spMkLst>
        </pc:spChg>
        <pc:spChg chg="del">
          <ac:chgData name="Zarrin Tasneem" userId="S::z2tasnee@uwaterloo.ca::925e01ce-92da-4975-a15f-ec0b800f92c7" providerId="AD" clId="Web-{A916B2CA-359E-4F0A-A7C1-0911D2E4EDA5}" dt="2024-02-21T01:59:52.948" v="441"/>
          <ac:spMkLst>
            <pc:docMk/>
            <pc:sldMk cId="668011608" sldId="283"/>
            <ac:spMk id="38" creationId="{C0A1ED06-4733-4020-9C60-81D4D801408D}"/>
          </ac:spMkLst>
        </pc:spChg>
        <pc:spChg chg="add">
          <ac:chgData name="Zarrin Tasneem" userId="S::z2tasnee@uwaterloo.ca::925e01ce-92da-4975-a15f-ec0b800f92c7" providerId="AD" clId="Web-{A916B2CA-359E-4F0A-A7C1-0911D2E4EDA5}" dt="2024-02-21T01:59:52.948" v="441"/>
          <ac:spMkLst>
            <pc:docMk/>
            <pc:sldMk cId="668011608" sldId="283"/>
            <ac:spMk id="43" creationId="{C0A1ED06-4733-4020-9C60-81D4D801408D}"/>
          </ac:spMkLst>
        </pc:spChg>
        <pc:spChg chg="add">
          <ac:chgData name="Zarrin Tasneem" userId="S::z2tasnee@uwaterloo.ca::925e01ce-92da-4975-a15f-ec0b800f92c7" providerId="AD" clId="Web-{A916B2CA-359E-4F0A-A7C1-0911D2E4EDA5}" dt="2024-02-21T01:59:52.948" v="441"/>
          <ac:spMkLst>
            <pc:docMk/>
            <pc:sldMk cId="668011608" sldId="283"/>
            <ac:spMk id="45" creationId="{B0CA3509-3AF9-45FE-93ED-57BB5D5E8E07}"/>
          </ac:spMkLst>
        </pc:spChg>
      </pc:sldChg>
      <pc:sldChg chg="addSp delSp modSp add replId">
        <pc:chgData name="Zarrin Tasneem" userId="S::z2tasnee@uwaterloo.ca::925e01ce-92da-4975-a15f-ec0b800f92c7" providerId="AD" clId="Web-{A916B2CA-359E-4F0A-A7C1-0911D2E4EDA5}" dt="2024-02-21T02:05:35.218" v="551" actId="20577"/>
        <pc:sldMkLst>
          <pc:docMk/>
          <pc:sldMk cId="914203748" sldId="284"/>
        </pc:sldMkLst>
        <pc:spChg chg="mod">
          <ac:chgData name="Zarrin Tasneem" userId="S::z2tasnee@uwaterloo.ca::925e01ce-92da-4975-a15f-ec0b800f92c7" providerId="AD" clId="Web-{A916B2CA-359E-4F0A-A7C1-0911D2E4EDA5}" dt="2024-02-21T02:00:28.824" v="448"/>
          <ac:spMkLst>
            <pc:docMk/>
            <pc:sldMk cId="914203748" sldId="284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A916B2CA-359E-4F0A-A7C1-0911D2E4EDA5}" dt="2024-02-21T02:05:35.218" v="551" actId="20577"/>
          <ac:spMkLst>
            <pc:docMk/>
            <pc:sldMk cId="914203748" sldId="284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A916B2CA-359E-4F0A-A7C1-0911D2E4EDA5}" dt="2024-02-21T02:00:28.824" v="448"/>
          <ac:spMkLst>
            <pc:docMk/>
            <pc:sldMk cId="914203748" sldId="284"/>
            <ac:spMk id="43" creationId="{C0A1ED06-4733-4020-9C60-81D4D801408D}"/>
          </ac:spMkLst>
        </pc:spChg>
        <pc:spChg chg="del">
          <ac:chgData name="Zarrin Tasneem" userId="S::z2tasnee@uwaterloo.ca::925e01ce-92da-4975-a15f-ec0b800f92c7" providerId="AD" clId="Web-{A916B2CA-359E-4F0A-A7C1-0911D2E4EDA5}" dt="2024-02-21T02:00:28.824" v="448"/>
          <ac:spMkLst>
            <pc:docMk/>
            <pc:sldMk cId="914203748" sldId="284"/>
            <ac:spMk id="45" creationId="{B0CA3509-3AF9-45FE-93ED-57BB5D5E8E07}"/>
          </ac:spMkLst>
        </pc:spChg>
        <pc:spChg chg="add">
          <ac:chgData name="Zarrin Tasneem" userId="S::z2tasnee@uwaterloo.ca::925e01ce-92da-4975-a15f-ec0b800f92c7" providerId="AD" clId="Web-{A916B2CA-359E-4F0A-A7C1-0911D2E4EDA5}" dt="2024-02-21T02:00:28.824" v="448"/>
          <ac:spMkLst>
            <pc:docMk/>
            <pc:sldMk cId="914203748" sldId="284"/>
            <ac:spMk id="50" creationId="{C0A1ED06-4733-4020-9C60-81D4D801408D}"/>
          </ac:spMkLst>
        </pc:spChg>
        <pc:spChg chg="add">
          <ac:chgData name="Zarrin Tasneem" userId="S::z2tasnee@uwaterloo.ca::925e01ce-92da-4975-a15f-ec0b800f92c7" providerId="AD" clId="Web-{A916B2CA-359E-4F0A-A7C1-0911D2E4EDA5}" dt="2024-02-21T02:00:28.824" v="448"/>
          <ac:spMkLst>
            <pc:docMk/>
            <pc:sldMk cId="914203748" sldId="284"/>
            <ac:spMk id="52" creationId="{B0CA3509-3AF9-45FE-93ED-57BB5D5E8E07}"/>
          </ac:spMkLst>
        </pc:spChg>
      </pc:sldChg>
      <pc:sldChg chg="addSp delSp modSp add replId">
        <pc:chgData name="Zarrin Tasneem" userId="S::z2tasnee@uwaterloo.ca::925e01ce-92da-4975-a15f-ec0b800f92c7" providerId="AD" clId="Web-{A916B2CA-359E-4F0A-A7C1-0911D2E4EDA5}" dt="2024-02-21T02:06:36.328" v="558" actId="20577"/>
        <pc:sldMkLst>
          <pc:docMk/>
          <pc:sldMk cId="1440135630" sldId="285"/>
        </pc:sldMkLst>
        <pc:spChg chg="mod">
          <ac:chgData name="Zarrin Tasneem" userId="S::z2tasnee@uwaterloo.ca::925e01ce-92da-4975-a15f-ec0b800f92c7" providerId="AD" clId="Web-{A916B2CA-359E-4F0A-A7C1-0911D2E4EDA5}" dt="2024-02-21T02:01:07.808" v="456"/>
          <ac:spMkLst>
            <pc:docMk/>
            <pc:sldMk cId="1440135630" sldId="285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A916B2CA-359E-4F0A-A7C1-0911D2E4EDA5}" dt="2024-02-21T02:06:36.328" v="558" actId="20577"/>
          <ac:spMkLst>
            <pc:docMk/>
            <pc:sldMk cId="1440135630" sldId="285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A916B2CA-359E-4F0A-A7C1-0911D2E4EDA5}" dt="2024-02-21T02:01:07.808" v="456"/>
          <ac:spMkLst>
            <pc:docMk/>
            <pc:sldMk cId="1440135630" sldId="285"/>
            <ac:spMk id="50" creationId="{C0A1ED06-4733-4020-9C60-81D4D801408D}"/>
          </ac:spMkLst>
        </pc:spChg>
        <pc:spChg chg="del">
          <ac:chgData name="Zarrin Tasneem" userId="S::z2tasnee@uwaterloo.ca::925e01ce-92da-4975-a15f-ec0b800f92c7" providerId="AD" clId="Web-{A916B2CA-359E-4F0A-A7C1-0911D2E4EDA5}" dt="2024-02-21T02:01:07.808" v="456"/>
          <ac:spMkLst>
            <pc:docMk/>
            <pc:sldMk cId="1440135630" sldId="285"/>
            <ac:spMk id="52" creationId="{B0CA3509-3AF9-45FE-93ED-57BB5D5E8E07}"/>
          </ac:spMkLst>
        </pc:spChg>
        <pc:spChg chg="add">
          <ac:chgData name="Zarrin Tasneem" userId="S::z2tasnee@uwaterloo.ca::925e01ce-92da-4975-a15f-ec0b800f92c7" providerId="AD" clId="Web-{A916B2CA-359E-4F0A-A7C1-0911D2E4EDA5}" dt="2024-02-21T02:01:07.808" v="456"/>
          <ac:spMkLst>
            <pc:docMk/>
            <pc:sldMk cId="1440135630" sldId="285"/>
            <ac:spMk id="57" creationId="{C0A1ED06-4733-4020-9C60-81D4D801408D}"/>
          </ac:spMkLst>
        </pc:spChg>
        <pc:spChg chg="add">
          <ac:chgData name="Zarrin Tasneem" userId="S::z2tasnee@uwaterloo.ca::925e01ce-92da-4975-a15f-ec0b800f92c7" providerId="AD" clId="Web-{A916B2CA-359E-4F0A-A7C1-0911D2E4EDA5}" dt="2024-02-21T02:01:07.808" v="456"/>
          <ac:spMkLst>
            <pc:docMk/>
            <pc:sldMk cId="1440135630" sldId="285"/>
            <ac:spMk id="59" creationId="{B0CA3509-3AF9-45FE-93ED-57BB5D5E8E07}"/>
          </ac:spMkLst>
        </pc:spChg>
      </pc:sldChg>
      <pc:sldChg chg="addSp delSp modSp add replId">
        <pc:chgData name="Zarrin Tasneem" userId="S::z2tasnee@uwaterloo.ca::925e01ce-92da-4975-a15f-ec0b800f92c7" providerId="AD" clId="Web-{A916B2CA-359E-4F0A-A7C1-0911D2E4EDA5}" dt="2024-02-21T02:03:45.513" v="527" actId="20577"/>
        <pc:sldMkLst>
          <pc:docMk/>
          <pc:sldMk cId="3736217030" sldId="286"/>
        </pc:sldMkLst>
        <pc:spChg chg="mod">
          <ac:chgData name="Zarrin Tasneem" userId="S::z2tasnee@uwaterloo.ca::925e01ce-92da-4975-a15f-ec0b800f92c7" providerId="AD" clId="Web-{A916B2CA-359E-4F0A-A7C1-0911D2E4EDA5}" dt="2024-02-21T02:03:20.154" v="521" actId="20577"/>
          <ac:spMkLst>
            <pc:docMk/>
            <pc:sldMk cId="3736217030" sldId="286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A916B2CA-359E-4F0A-A7C1-0911D2E4EDA5}" dt="2024-02-21T02:03:45.513" v="527" actId="20577"/>
          <ac:spMkLst>
            <pc:docMk/>
            <pc:sldMk cId="3736217030" sldId="286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A916B2CA-359E-4F0A-A7C1-0911D2E4EDA5}" dt="2024-02-21T02:01:52.325" v="467"/>
          <ac:spMkLst>
            <pc:docMk/>
            <pc:sldMk cId="3736217030" sldId="286"/>
            <ac:spMk id="57" creationId="{C0A1ED06-4733-4020-9C60-81D4D801408D}"/>
          </ac:spMkLst>
        </pc:spChg>
        <pc:spChg chg="del">
          <ac:chgData name="Zarrin Tasneem" userId="S::z2tasnee@uwaterloo.ca::925e01ce-92da-4975-a15f-ec0b800f92c7" providerId="AD" clId="Web-{A916B2CA-359E-4F0A-A7C1-0911D2E4EDA5}" dt="2024-02-21T02:01:52.325" v="467"/>
          <ac:spMkLst>
            <pc:docMk/>
            <pc:sldMk cId="3736217030" sldId="286"/>
            <ac:spMk id="59" creationId="{B0CA3509-3AF9-45FE-93ED-57BB5D5E8E07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03:37.748" v="525"/>
          <ac:spMkLst>
            <pc:docMk/>
            <pc:sldMk cId="3736217030" sldId="286"/>
            <ac:spMk id="64" creationId="{C0A1ED06-4733-4020-9C60-81D4D801408D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03:37.748" v="525"/>
          <ac:spMkLst>
            <pc:docMk/>
            <pc:sldMk cId="3736217030" sldId="286"/>
            <ac:spMk id="66" creationId="{B0CA3509-3AF9-45FE-93ED-57BB5D5E8E07}"/>
          </ac:spMkLst>
        </pc:spChg>
        <pc:spChg chg="add">
          <ac:chgData name="Zarrin Tasneem" userId="S::z2tasnee@uwaterloo.ca::925e01ce-92da-4975-a15f-ec0b800f92c7" providerId="AD" clId="Web-{A916B2CA-359E-4F0A-A7C1-0911D2E4EDA5}" dt="2024-02-21T02:03:37.748" v="525"/>
          <ac:spMkLst>
            <pc:docMk/>
            <pc:sldMk cId="3736217030" sldId="286"/>
            <ac:spMk id="71" creationId="{C0A1ED06-4733-4020-9C60-81D4D801408D}"/>
          </ac:spMkLst>
        </pc:spChg>
        <pc:spChg chg="add">
          <ac:chgData name="Zarrin Tasneem" userId="S::z2tasnee@uwaterloo.ca::925e01ce-92da-4975-a15f-ec0b800f92c7" providerId="AD" clId="Web-{A916B2CA-359E-4F0A-A7C1-0911D2E4EDA5}" dt="2024-02-21T02:03:37.748" v="525"/>
          <ac:spMkLst>
            <pc:docMk/>
            <pc:sldMk cId="3736217030" sldId="286"/>
            <ac:spMk id="73" creationId="{B0CA3509-3AF9-45FE-93ED-57BB5D5E8E07}"/>
          </ac:spMkLst>
        </pc:spChg>
      </pc:sldChg>
      <pc:sldChg chg="addSp delSp modSp add replId">
        <pc:chgData name="Zarrin Tasneem" userId="S::z2tasnee@uwaterloo.ca::925e01ce-92da-4975-a15f-ec0b800f92c7" providerId="AD" clId="Web-{A916B2CA-359E-4F0A-A7C1-0911D2E4EDA5}" dt="2024-02-21T02:07:02.922" v="562" actId="20577"/>
        <pc:sldMkLst>
          <pc:docMk/>
          <pc:sldMk cId="400303587" sldId="287"/>
        </pc:sldMkLst>
        <pc:spChg chg="mod">
          <ac:chgData name="Zarrin Tasneem" userId="S::z2tasnee@uwaterloo.ca::925e01ce-92da-4975-a15f-ec0b800f92c7" providerId="AD" clId="Web-{A916B2CA-359E-4F0A-A7C1-0911D2E4EDA5}" dt="2024-02-21T02:04:11.685" v="534"/>
          <ac:spMkLst>
            <pc:docMk/>
            <pc:sldMk cId="400303587" sldId="287"/>
            <ac:spMk id="2" creationId="{4B5551BC-BB97-EA29-E895-CB5A79E2D219}"/>
          </ac:spMkLst>
        </pc:spChg>
        <pc:spChg chg="mod">
          <ac:chgData name="Zarrin Tasneem" userId="S::z2tasnee@uwaterloo.ca::925e01ce-92da-4975-a15f-ec0b800f92c7" providerId="AD" clId="Web-{A916B2CA-359E-4F0A-A7C1-0911D2E4EDA5}" dt="2024-02-21T02:07:02.922" v="562" actId="20577"/>
          <ac:spMkLst>
            <pc:docMk/>
            <pc:sldMk cId="400303587" sldId="287"/>
            <ac:spMk id="3" creationId="{4CB029CF-87DF-050C-15BD-0DFAC1C39F9F}"/>
          </ac:spMkLst>
        </pc:spChg>
        <pc:spChg chg="del">
          <ac:chgData name="Zarrin Tasneem" userId="S::z2tasnee@uwaterloo.ca::925e01ce-92da-4975-a15f-ec0b800f92c7" providerId="AD" clId="Web-{A916B2CA-359E-4F0A-A7C1-0911D2E4EDA5}" dt="2024-02-21T02:04:11.685" v="534"/>
          <ac:spMkLst>
            <pc:docMk/>
            <pc:sldMk cId="400303587" sldId="287"/>
            <ac:spMk id="71" creationId="{C0A1ED06-4733-4020-9C60-81D4D801408D}"/>
          </ac:spMkLst>
        </pc:spChg>
        <pc:spChg chg="del">
          <ac:chgData name="Zarrin Tasneem" userId="S::z2tasnee@uwaterloo.ca::925e01ce-92da-4975-a15f-ec0b800f92c7" providerId="AD" clId="Web-{A916B2CA-359E-4F0A-A7C1-0911D2E4EDA5}" dt="2024-02-21T02:04:11.685" v="534"/>
          <ac:spMkLst>
            <pc:docMk/>
            <pc:sldMk cId="400303587" sldId="287"/>
            <ac:spMk id="73" creationId="{B0CA3509-3AF9-45FE-93ED-57BB5D5E8E07}"/>
          </ac:spMkLst>
        </pc:spChg>
        <pc:spChg chg="add">
          <ac:chgData name="Zarrin Tasneem" userId="S::z2tasnee@uwaterloo.ca::925e01ce-92da-4975-a15f-ec0b800f92c7" providerId="AD" clId="Web-{A916B2CA-359E-4F0A-A7C1-0911D2E4EDA5}" dt="2024-02-21T02:04:11.685" v="534"/>
          <ac:spMkLst>
            <pc:docMk/>
            <pc:sldMk cId="400303587" sldId="287"/>
            <ac:spMk id="78" creationId="{C0A1ED06-4733-4020-9C60-81D4D801408D}"/>
          </ac:spMkLst>
        </pc:spChg>
        <pc:spChg chg="add">
          <ac:chgData name="Zarrin Tasneem" userId="S::z2tasnee@uwaterloo.ca::925e01ce-92da-4975-a15f-ec0b800f92c7" providerId="AD" clId="Web-{A916B2CA-359E-4F0A-A7C1-0911D2E4EDA5}" dt="2024-02-21T02:04:11.685" v="534"/>
          <ac:spMkLst>
            <pc:docMk/>
            <pc:sldMk cId="400303587" sldId="287"/>
            <ac:spMk id="80" creationId="{B0CA3509-3AF9-45FE-93ED-57BB5D5E8E07}"/>
          </ac:spMkLst>
        </pc:spChg>
      </pc:sldChg>
      <pc:sldChg chg="addSp delSp modSp add replId">
        <pc:chgData name="Zarrin Tasneem" userId="S::z2tasnee@uwaterloo.ca::925e01ce-92da-4975-a15f-ec0b800f92c7" providerId="AD" clId="Web-{A916B2CA-359E-4F0A-A7C1-0911D2E4EDA5}" dt="2024-02-21T02:23:31.167" v="729" actId="14100"/>
        <pc:sldMkLst>
          <pc:docMk/>
          <pc:sldMk cId="3862186203" sldId="288"/>
        </pc:sldMkLst>
        <pc:spChg chg="del">
          <ac:chgData name="Zarrin Tasneem" userId="S::z2tasnee@uwaterloo.ca::925e01ce-92da-4975-a15f-ec0b800f92c7" providerId="AD" clId="Web-{A916B2CA-359E-4F0A-A7C1-0911D2E4EDA5}" dt="2024-02-21T02:19:22.242" v="672"/>
          <ac:spMkLst>
            <pc:docMk/>
            <pc:sldMk cId="3862186203" sldId="288"/>
            <ac:spMk id="3" creationId="{4CB029CF-87DF-050C-15BD-0DFAC1C39F9F}"/>
          </ac:spMkLst>
        </pc:spChg>
        <pc:spChg chg="add mod">
          <ac:chgData name="Zarrin Tasneem" userId="S::z2tasnee@uwaterloo.ca::925e01ce-92da-4975-a15f-ec0b800f92c7" providerId="AD" clId="Web-{A916B2CA-359E-4F0A-A7C1-0911D2E4EDA5}" dt="2024-02-21T02:23:31.167" v="729" actId="14100"/>
          <ac:spMkLst>
            <pc:docMk/>
            <pc:sldMk cId="3862186203" sldId="288"/>
            <ac:spMk id="4" creationId="{75868D6C-5A6B-B893-CADE-01946C57493D}"/>
          </ac:spMkLst>
        </pc:spChg>
        <pc:spChg chg="add mod">
          <ac:chgData name="Zarrin Tasneem" userId="S::z2tasnee@uwaterloo.ca::925e01ce-92da-4975-a15f-ec0b800f92c7" providerId="AD" clId="Web-{A916B2CA-359E-4F0A-A7C1-0911D2E4EDA5}" dt="2024-02-21T02:23:23.479" v="728" actId="1076"/>
          <ac:spMkLst>
            <pc:docMk/>
            <pc:sldMk cId="3862186203" sldId="288"/>
            <ac:spMk id="5" creationId="{65D343E4-5ED3-865F-0D14-FDF73E175850}"/>
          </ac:spMkLst>
        </pc:spChg>
        <pc:spChg chg="add del mod">
          <ac:chgData name="Zarrin Tasneem" userId="S::z2tasnee@uwaterloo.ca::925e01ce-92da-4975-a15f-ec0b800f92c7" providerId="AD" clId="Web-{A916B2CA-359E-4F0A-A7C1-0911D2E4EDA5}" dt="2024-02-21T02:19:31.211" v="673"/>
          <ac:spMkLst>
            <pc:docMk/>
            <pc:sldMk cId="3862186203" sldId="288"/>
            <ac:spMk id="7" creationId="{601B8C9C-1881-E9FA-64ED-09A9273F2BFC}"/>
          </ac:spMkLst>
        </pc:spChg>
      </pc:sldChg>
      <pc:sldChg chg="addSp delSp modSp add mod replId setBg setClrOvrMap">
        <pc:chgData name="Zarrin Tasneem" userId="S::z2tasnee@uwaterloo.ca::925e01ce-92da-4975-a15f-ec0b800f92c7" providerId="AD" clId="Web-{A916B2CA-359E-4F0A-A7C1-0911D2E4EDA5}" dt="2024-02-21T02:29:35.796" v="791"/>
        <pc:sldMkLst>
          <pc:docMk/>
          <pc:sldMk cId="2566841067" sldId="289"/>
        </pc:sldMkLst>
        <pc:spChg chg="mod">
          <ac:chgData name="Zarrin Tasneem" userId="S::z2tasnee@uwaterloo.ca::925e01ce-92da-4975-a15f-ec0b800f92c7" providerId="AD" clId="Web-{A916B2CA-359E-4F0A-A7C1-0911D2E4EDA5}" dt="2024-02-21T02:29:35.796" v="791"/>
          <ac:spMkLst>
            <pc:docMk/>
            <pc:sldMk cId="2566841067" sldId="289"/>
            <ac:spMk id="2" creationId="{A18EA013-2009-0F68-6846-576DB57CA912}"/>
          </ac:spMkLst>
        </pc:spChg>
        <pc:spChg chg="del">
          <ac:chgData name="Zarrin Tasneem" userId="S::z2tasnee@uwaterloo.ca::925e01ce-92da-4975-a15f-ec0b800f92c7" providerId="AD" clId="Web-{A916B2CA-359E-4F0A-A7C1-0911D2E4EDA5}" dt="2024-02-21T02:24:25.449" v="739"/>
          <ac:spMkLst>
            <pc:docMk/>
            <pc:sldMk cId="2566841067" sldId="289"/>
            <ac:spMk id="11" creationId="{053FB2EE-284F-4C87-AB3D-BBF87A9FAB97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4:47.308" v="742"/>
          <ac:spMkLst>
            <pc:docMk/>
            <pc:sldMk cId="2566841067" sldId="289"/>
            <ac:spMk id="17" creationId="{C8320351-9FA2-4A26-885B-BB8F3E4902D2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9:35.733" v="790"/>
          <ac:spMkLst>
            <pc:docMk/>
            <pc:sldMk cId="2566841067" sldId="289"/>
            <ac:spMk id="18" creationId="{657F69E0-C4B0-4BEC-A689-4F8D877F05D4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4:47.308" v="742"/>
          <ac:spMkLst>
            <pc:docMk/>
            <pc:sldMk cId="2566841067" sldId="289"/>
            <ac:spMk id="19" creationId="{68CD2EFB-78C2-4C6E-A6B9-4ED12FAD5B99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9:35.733" v="790"/>
          <ac:spMkLst>
            <pc:docMk/>
            <pc:sldMk cId="2566841067" sldId="289"/>
            <ac:spMk id="20" creationId="{9F6380B4-6A1C-481E-8408-B4E6C75B9B81}"/>
          </ac:spMkLst>
        </pc:spChg>
        <pc:spChg chg="add">
          <ac:chgData name="Zarrin Tasneem" userId="S::z2tasnee@uwaterloo.ca::925e01ce-92da-4975-a15f-ec0b800f92c7" providerId="AD" clId="Web-{A916B2CA-359E-4F0A-A7C1-0911D2E4EDA5}" dt="2024-02-21T02:29:35.796" v="791"/>
          <ac:spMkLst>
            <pc:docMk/>
            <pc:sldMk cId="2566841067" sldId="289"/>
            <ac:spMk id="22" creationId="{4E87FCFB-2CCE-460D-B3DD-557C8BD1B94A}"/>
          </ac:spMkLst>
        </pc:spChg>
        <pc:spChg chg="add">
          <ac:chgData name="Zarrin Tasneem" userId="S::z2tasnee@uwaterloo.ca::925e01ce-92da-4975-a15f-ec0b800f92c7" providerId="AD" clId="Web-{A916B2CA-359E-4F0A-A7C1-0911D2E4EDA5}" dt="2024-02-21T02:29:35.796" v="791"/>
          <ac:spMkLst>
            <pc:docMk/>
            <pc:sldMk cId="2566841067" sldId="289"/>
            <ac:spMk id="23" creationId="{8A95209C-5275-4E15-8EA7-7F42980ABF2D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4:47.262" v="741"/>
          <ac:spMkLst>
            <pc:docMk/>
            <pc:sldMk cId="2566841067" sldId="289"/>
            <ac:spMk id="24" creationId="{71B2258F-86CA-4D4D-8270-BC05FCDEBFB3}"/>
          </ac:spMkLst>
        </pc:spChg>
        <pc:spChg chg="add">
          <ac:chgData name="Zarrin Tasneem" userId="S::z2tasnee@uwaterloo.ca::925e01ce-92da-4975-a15f-ec0b800f92c7" providerId="AD" clId="Web-{A916B2CA-359E-4F0A-A7C1-0911D2E4EDA5}" dt="2024-02-21T02:29:35.796" v="791"/>
          <ac:spMkLst>
            <pc:docMk/>
            <pc:sldMk cId="2566841067" sldId="289"/>
            <ac:spMk id="25" creationId="{4F2ED431-E304-4FF0-9F4E-032783C9D612}"/>
          </ac:spMkLst>
        </pc:spChg>
        <pc:grpChg chg="del">
          <ac:chgData name="Zarrin Tasneem" userId="S::z2tasnee@uwaterloo.ca::925e01ce-92da-4975-a15f-ec0b800f92c7" providerId="AD" clId="Web-{A916B2CA-359E-4F0A-A7C1-0911D2E4EDA5}" dt="2024-02-21T02:24:25.449" v="739"/>
          <ac:grpSpMkLst>
            <pc:docMk/>
            <pc:sldMk cId="2566841067" sldId="289"/>
            <ac:grpSpMk id="7" creationId="{D2C4BFA1-2075-4901-9E24-E41D1FDD51FD}"/>
          </ac:grpSpMkLst>
        </pc:grpChg>
        <pc:picChg chg="add mod">
          <ac:chgData name="Zarrin Tasneem" userId="S::z2tasnee@uwaterloo.ca::925e01ce-92da-4975-a15f-ec0b800f92c7" providerId="AD" clId="Web-{A916B2CA-359E-4F0A-A7C1-0911D2E4EDA5}" dt="2024-02-21T02:29:35.796" v="791"/>
          <ac:picMkLst>
            <pc:docMk/>
            <pc:sldMk cId="2566841067" sldId="289"/>
            <ac:picMk id="13" creationId="{A92FA4E8-C8FF-F8FA-65E3-FC18330E7106}"/>
          </ac:picMkLst>
        </pc:picChg>
      </pc:sldChg>
      <pc:sldChg chg="modSp add del replId">
        <pc:chgData name="Zarrin Tasneem" userId="S::z2tasnee@uwaterloo.ca::925e01ce-92da-4975-a15f-ec0b800f92c7" providerId="AD" clId="Web-{A916B2CA-359E-4F0A-A7C1-0911D2E4EDA5}" dt="2024-02-21T02:26:25.591" v="749"/>
        <pc:sldMkLst>
          <pc:docMk/>
          <pc:sldMk cId="1934975671" sldId="290"/>
        </pc:sldMkLst>
        <pc:spChg chg="mod">
          <ac:chgData name="Zarrin Tasneem" userId="S::z2tasnee@uwaterloo.ca::925e01ce-92da-4975-a15f-ec0b800f92c7" providerId="AD" clId="Web-{A916B2CA-359E-4F0A-A7C1-0911D2E4EDA5}" dt="2024-02-21T02:24:15.855" v="738" actId="20577"/>
          <ac:spMkLst>
            <pc:docMk/>
            <pc:sldMk cId="1934975671" sldId="290"/>
            <ac:spMk id="2" creationId="{A18EA013-2009-0F68-6846-576DB57CA912}"/>
          </ac:spMkLst>
        </pc:spChg>
      </pc:sldChg>
      <pc:sldChg chg="addSp delSp modSp add mod replId setBg setClrOvrMap">
        <pc:chgData name="Zarrin Tasneem" userId="S::z2tasnee@uwaterloo.ca::925e01ce-92da-4975-a15f-ec0b800f92c7" providerId="AD" clId="Web-{A916B2CA-359E-4F0A-A7C1-0911D2E4EDA5}" dt="2024-02-21T02:29:59.624" v="794"/>
        <pc:sldMkLst>
          <pc:docMk/>
          <pc:sldMk cId="2356338619" sldId="291"/>
        </pc:sldMkLst>
        <pc:spChg chg="mod">
          <ac:chgData name="Zarrin Tasneem" userId="S::z2tasnee@uwaterloo.ca::925e01ce-92da-4975-a15f-ec0b800f92c7" providerId="AD" clId="Web-{A916B2CA-359E-4F0A-A7C1-0911D2E4EDA5}" dt="2024-02-21T02:29:59.624" v="794"/>
          <ac:spMkLst>
            <pc:docMk/>
            <pc:sldMk cId="2356338619" sldId="291"/>
            <ac:spMk id="2" creationId="{A18EA013-2009-0F68-6846-576DB57CA912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5:27.246" v="745"/>
          <ac:spMkLst>
            <pc:docMk/>
            <pc:sldMk cId="2356338619" sldId="291"/>
            <ac:spMk id="18" creationId="{71B2258F-86CA-4D4D-8270-BC05FCDEBFB3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9:59.624" v="794"/>
          <ac:spMkLst>
            <pc:docMk/>
            <pc:sldMk cId="2356338619" sldId="291"/>
            <ac:spMk id="20" creationId="{D74A4382-E3AD-430A-9A1F-DFA3E0E77A7D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9:59.624" v="794"/>
          <ac:spMkLst>
            <pc:docMk/>
            <pc:sldMk cId="2356338619" sldId="291"/>
            <ac:spMk id="21" creationId="{5A59F003-E00A-43F9-91DC-CC54E3B87466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9:59.624" v="794"/>
          <ac:spMkLst>
            <pc:docMk/>
            <pc:sldMk cId="2356338619" sldId="291"/>
            <ac:spMk id="22" creationId="{79F40191-0F44-4FD1-82CC-ACB507C14BE6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29:59.562" v="793"/>
          <ac:spMkLst>
            <pc:docMk/>
            <pc:sldMk cId="2356338619" sldId="291"/>
            <ac:spMk id="27" creationId="{71B2258F-86CA-4D4D-8270-BC05FCDEBFB3}"/>
          </ac:spMkLst>
        </pc:spChg>
        <pc:spChg chg="add">
          <ac:chgData name="Zarrin Tasneem" userId="S::z2tasnee@uwaterloo.ca::925e01ce-92da-4975-a15f-ec0b800f92c7" providerId="AD" clId="Web-{A916B2CA-359E-4F0A-A7C1-0911D2E4EDA5}" dt="2024-02-21T02:29:59.624" v="794"/>
          <ac:spMkLst>
            <pc:docMk/>
            <pc:sldMk cId="2356338619" sldId="291"/>
            <ac:spMk id="29" creationId="{9F6380B4-6A1C-481E-8408-B4E6C75B9B81}"/>
          </ac:spMkLst>
        </pc:spChg>
        <pc:spChg chg="add">
          <ac:chgData name="Zarrin Tasneem" userId="S::z2tasnee@uwaterloo.ca::925e01ce-92da-4975-a15f-ec0b800f92c7" providerId="AD" clId="Web-{A916B2CA-359E-4F0A-A7C1-0911D2E4EDA5}" dt="2024-02-21T02:29:59.624" v="794"/>
          <ac:spMkLst>
            <pc:docMk/>
            <pc:sldMk cId="2356338619" sldId="291"/>
            <ac:spMk id="30" creationId="{657F69E0-C4B0-4BEC-A689-4F8D877F05D4}"/>
          </ac:spMkLst>
        </pc:spChg>
        <pc:picChg chg="mod">
          <ac:chgData name="Zarrin Tasneem" userId="S::z2tasnee@uwaterloo.ca::925e01ce-92da-4975-a15f-ec0b800f92c7" providerId="AD" clId="Web-{A916B2CA-359E-4F0A-A7C1-0911D2E4EDA5}" dt="2024-02-21T02:29:59.624" v="794"/>
          <ac:picMkLst>
            <pc:docMk/>
            <pc:sldMk cId="2356338619" sldId="291"/>
            <ac:picMk id="13" creationId="{A92FA4E8-C8FF-F8FA-65E3-FC18330E7106}"/>
          </ac:picMkLst>
        </pc:picChg>
      </pc:sldChg>
      <pc:sldChg chg="addSp modSp add del replId">
        <pc:chgData name="Zarrin Tasneem" userId="S::z2tasnee@uwaterloo.ca::925e01ce-92da-4975-a15f-ec0b800f92c7" providerId="AD" clId="Web-{A916B2CA-359E-4F0A-A7C1-0911D2E4EDA5}" dt="2024-02-21T02:30:06.437" v="795"/>
        <pc:sldMkLst>
          <pc:docMk/>
          <pc:sldMk cId="3395835787" sldId="292"/>
        </pc:sldMkLst>
        <pc:spChg chg="mod">
          <ac:chgData name="Zarrin Tasneem" userId="S::z2tasnee@uwaterloo.ca::925e01ce-92da-4975-a15f-ec0b800f92c7" providerId="AD" clId="Web-{A916B2CA-359E-4F0A-A7C1-0911D2E4EDA5}" dt="2024-02-21T02:26:07.278" v="748"/>
          <ac:spMkLst>
            <pc:docMk/>
            <pc:sldMk cId="3395835787" sldId="292"/>
            <ac:spMk id="2" creationId="{A18EA013-2009-0F68-6846-576DB57CA912}"/>
          </ac:spMkLst>
        </pc:spChg>
        <pc:spChg chg="add">
          <ac:chgData name="Zarrin Tasneem" userId="S::z2tasnee@uwaterloo.ca::925e01ce-92da-4975-a15f-ec0b800f92c7" providerId="AD" clId="Web-{A916B2CA-359E-4F0A-A7C1-0911D2E4EDA5}" dt="2024-02-21T02:26:07.278" v="748"/>
          <ac:spMkLst>
            <pc:docMk/>
            <pc:sldMk cId="3395835787" sldId="292"/>
            <ac:spMk id="18" creationId="{8870DEF6-46A2-D4F8-8BE6-91165D93ECC4}"/>
          </ac:spMkLst>
        </pc:spChg>
        <pc:cxnChg chg="add">
          <ac:chgData name="Zarrin Tasneem" userId="S::z2tasnee@uwaterloo.ca::925e01ce-92da-4975-a15f-ec0b800f92c7" providerId="AD" clId="Web-{A916B2CA-359E-4F0A-A7C1-0911D2E4EDA5}" dt="2024-02-21T02:26:07.278" v="748"/>
          <ac:cxnSpMkLst>
            <pc:docMk/>
            <pc:sldMk cId="3395835787" sldId="292"/>
            <ac:cxnSpMk id="20" creationId="{522632D6-DED9-FDEC-FD9F-09FF0A4544CC}"/>
          </ac:cxnSpMkLst>
        </pc:cxnChg>
      </pc:sldChg>
      <pc:sldChg chg="modSp add replId">
        <pc:chgData name="Zarrin Tasneem" userId="S::z2tasnee@uwaterloo.ca::925e01ce-92da-4975-a15f-ec0b800f92c7" providerId="AD" clId="Web-{A916B2CA-359E-4F0A-A7C1-0911D2E4EDA5}" dt="2024-02-21T02:26:49.107" v="759" actId="20577"/>
        <pc:sldMkLst>
          <pc:docMk/>
          <pc:sldMk cId="3432903206" sldId="293"/>
        </pc:sldMkLst>
        <pc:spChg chg="mod">
          <ac:chgData name="Zarrin Tasneem" userId="S::z2tasnee@uwaterloo.ca::925e01ce-92da-4975-a15f-ec0b800f92c7" providerId="AD" clId="Web-{A916B2CA-359E-4F0A-A7C1-0911D2E4EDA5}" dt="2024-02-21T02:26:49.107" v="759" actId="20577"/>
          <ac:spMkLst>
            <pc:docMk/>
            <pc:sldMk cId="3432903206" sldId="293"/>
            <ac:spMk id="2" creationId="{A18EA013-2009-0F68-6846-576DB57CA912}"/>
          </ac:spMkLst>
        </pc:spChg>
      </pc:sldChg>
      <pc:sldChg chg="modSp add replId">
        <pc:chgData name="Zarrin Tasneem" userId="S::z2tasnee@uwaterloo.ca::925e01ce-92da-4975-a15f-ec0b800f92c7" providerId="AD" clId="Web-{A916B2CA-359E-4F0A-A7C1-0911D2E4EDA5}" dt="2024-02-21T02:27:29.998" v="774" actId="20577"/>
        <pc:sldMkLst>
          <pc:docMk/>
          <pc:sldMk cId="3164917595" sldId="294"/>
        </pc:sldMkLst>
        <pc:spChg chg="mod">
          <ac:chgData name="Zarrin Tasneem" userId="S::z2tasnee@uwaterloo.ca::925e01ce-92da-4975-a15f-ec0b800f92c7" providerId="AD" clId="Web-{A916B2CA-359E-4F0A-A7C1-0911D2E4EDA5}" dt="2024-02-21T02:27:29.998" v="774" actId="20577"/>
          <ac:spMkLst>
            <pc:docMk/>
            <pc:sldMk cId="3164917595" sldId="294"/>
            <ac:spMk id="2" creationId="{A18EA013-2009-0F68-6846-576DB57CA912}"/>
          </ac:spMkLst>
        </pc:spChg>
      </pc:sldChg>
      <pc:sldChg chg="modSp add replId">
        <pc:chgData name="Zarrin Tasneem" userId="S::z2tasnee@uwaterloo.ca::925e01ce-92da-4975-a15f-ec0b800f92c7" providerId="AD" clId="Web-{A916B2CA-359E-4F0A-A7C1-0911D2E4EDA5}" dt="2024-02-21T02:27:52.842" v="780" actId="20577"/>
        <pc:sldMkLst>
          <pc:docMk/>
          <pc:sldMk cId="3935146591" sldId="295"/>
        </pc:sldMkLst>
        <pc:spChg chg="mod">
          <ac:chgData name="Zarrin Tasneem" userId="S::z2tasnee@uwaterloo.ca::925e01ce-92da-4975-a15f-ec0b800f92c7" providerId="AD" clId="Web-{A916B2CA-359E-4F0A-A7C1-0911D2E4EDA5}" dt="2024-02-21T02:27:52.842" v="780" actId="20577"/>
          <ac:spMkLst>
            <pc:docMk/>
            <pc:sldMk cId="3935146591" sldId="295"/>
            <ac:spMk id="2" creationId="{A18EA013-2009-0F68-6846-576DB57CA912}"/>
          </ac:spMkLst>
        </pc:spChg>
      </pc:sldChg>
      <pc:sldChg chg="modSp add replId">
        <pc:chgData name="Zarrin Tasneem" userId="S::z2tasnee@uwaterloo.ca::925e01ce-92da-4975-a15f-ec0b800f92c7" providerId="AD" clId="Web-{A916B2CA-359E-4F0A-A7C1-0911D2E4EDA5}" dt="2024-02-21T02:28:12.967" v="788" actId="20577"/>
        <pc:sldMkLst>
          <pc:docMk/>
          <pc:sldMk cId="2053901513" sldId="296"/>
        </pc:sldMkLst>
        <pc:spChg chg="mod">
          <ac:chgData name="Zarrin Tasneem" userId="S::z2tasnee@uwaterloo.ca::925e01ce-92da-4975-a15f-ec0b800f92c7" providerId="AD" clId="Web-{A916B2CA-359E-4F0A-A7C1-0911D2E4EDA5}" dt="2024-02-21T02:28:12.967" v="788" actId="20577"/>
          <ac:spMkLst>
            <pc:docMk/>
            <pc:sldMk cId="2053901513" sldId="296"/>
            <ac:spMk id="2" creationId="{A18EA013-2009-0F68-6846-576DB57CA912}"/>
          </ac:spMkLst>
        </pc:spChg>
      </pc:sldChg>
      <pc:sldChg chg="add del replId">
        <pc:chgData name="Zarrin Tasneem" userId="S::z2tasnee@uwaterloo.ca::925e01ce-92da-4975-a15f-ec0b800f92c7" providerId="AD" clId="Web-{A916B2CA-359E-4F0A-A7C1-0911D2E4EDA5}" dt="2024-02-21T02:30:54.625" v="797"/>
        <pc:sldMkLst>
          <pc:docMk/>
          <pc:sldMk cId="1582317767" sldId="297"/>
        </pc:sldMkLst>
      </pc:sldChg>
      <pc:sldChg chg="addSp delSp modSp add del replId">
        <pc:chgData name="Zarrin Tasneem" userId="S::z2tasnee@uwaterloo.ca::925e01ce-92da-4975-a15f-ec0b800f92c7" providerId="AD" clId="Web-{A916B2CA-359E-4F0A-A7C1-0911D2E4EDA5}" dt="2024-02-21T02:33:03.329" v="806"/>
        <pc:sldMkLst>
          <pc:docMk/>
          <pc:sldMk cId="2964629131" sldId="297"/>
        </pc:sldMkLst>
        <pc:spChg chg="mod">
          <ac:chgData name="Zarrin Tasneem" userId="S::z2tasnee@uwaterloo.ca::925e01ce-92da-4975-a15f-ec0b800f92c7" providerId="AD" clId="Web-{A916B2CA-359E-4F0A-A7C1-0911D2E4EDA5}" dt="2024-02-21T02:31:31.985" v="803"/>
          <ac:spMkLst>
            <pc:docMk/>
            <pc:sldMk cId="2964629131" sldId="297"/>
            <ac:spMk id="2" creationId="{A18EA013-2009-0F68-6846-576DB57CA912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31.985" v="803"/>
          <ac:spMkLst>
            <pc:docMk/>
            <pc:sldMk cId="2964629131" sldId="297"/>
            <ac:spMk id="29" creationId="{9F6380B4-6A1C-481E-8408-B4E6C75B9B81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31.985" v="803"/>
          <ac:spMkLst>
            <pc:docMk/>
            <pc:sldMk cId="2964629131" sldId="297"/>
            <ac:spMk id="30" creationId="{657F69E0-C4B0-4BEC-A689-4F8D877F05D4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29.266" v="800"/>
          <ac:spMkLst>
            <pc:docMk/>
            <pc:sldMk cId="2964629131" sldId="297"/>
            <ac:spMk id="35" creationId="{AC8EEB0F-BA72-49AC-956F-331B60FDE79E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29.266" v="800"/>
          <ac:spMkLst>
            <pc:docMk/>
            <pc:sldMk cId="2964629131" sldId="297"/>
            <ac:spMk id="37" creationId="{1BE70332-ECAF-47BB-8C7B-BD049452F653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29.266" v="800"/>
          <ac:spMkLst>
            <pc:docMk/>
            <pc:sldMk cId="2964629131" sldId="297"/>
            <ac:spMk id="39" creationId="{716D9361-A35A-4DC8-AAB9-04FD2D6FEE1D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29.266" v="800"/>
          <ac:spMkLst>
            <pc:docMk/>
            <pc:sldMk cId="2964629131" sldId="297"/>
            <ac:spMk id="41" creationId="{87FC31AD-FBB3-4219-A758-D6F7594A0A81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31.938" v="802"/>
          <ac:spMkLst>
            <pc:docMk/>
            <pc:sldMk cId="2964629131" sldId="297"/>
            <ac:spMk id="43" creationId="{5CCB7C65-BA06-49C5-8D3C-51F97B409D65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31.938" v="802"/>
          <ac:spMkLst>
            <pc:docMk/>
            <pc:sldMk cId="2964629131" sldId="297"/>
            <ac:spMk id="44" creationId="{0DBF1ABE-8590-450D-BB49-BDDCCF3EEA9E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31.938" v="802"/>
          <ac:spMkLst>
            <pc:docMk/>
            <pc:sldMk cId="2964629131" sldId="297"/>
            <ac:spMk id="45" creationId="{F6DD4703-FD80-4610-ACE9-01DCD86D8C18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31.938" v="802"/>
          <ac:spMkLst>
            <pc:docMk/>
            <pc:sldMk cId="2964629131" sldId="297"/>
            <ac:spMk id="46" creationId="{9CEFCBC2-6F82-4011-8D8D-90F43DCB1DAF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1:31.938" v="802"/>
          <ac:spMkLst>
            <pc:docMk/>
            <pc:sldMk cId="2964629131" sldId="297"/>
            <ac:spMk id="47" creationId="{2E9DED9E-DE30-402A-B9D1-AC3C24025AD4}"/>
          </ac:spMkLst>
        </pc:spChg>
        <pc:spChg chg="add">
          <ac:chgData name="Zarrin Tasneem" userId="S::z2tasnee@uwaterloo.ca::925e01ce-92da-4975-a15f-ec0b800f92c7" providerId="AD" clId="Web-{A916B2CA-359E-4F0A-A7C1-0911D2E4EDA5}" dt="2024-02-21T02:31:31.985" v="803"/>
          <ac:spMkLst>
            <pc:docMk/>
            <pc:sldMk cId="2964629131" sldId="297"/>
            <ac:spMk id="49" creationId="{AC8EEB0F-BA72-49AC-956F-331B60FDE79E}"/>
          </ac:spMkLst>
        </pc:spChg>
        <pc:spChg chg="add">
          <ac:chgData name="Zarrin Tasneem" userId="S::z2tasnee@uwaterloo.ca::925e01ce-92da-4975-a15f-ec0b800f92c7" providerId="AD" clId="Web-{A916B2CA-359E-4F0A-A7C1-0911D2E4EDA5}" dt="2024-02-21T02:31:31.985" v="803"/>
          <ac:spMkLst>
            <pc:docMk/>
            <pc:sldMk cId="2964629131" sldId="297"/>
            <ac:spMk id="50" creationId="{1BE70332-ECAF-47BB-8C7B-BD049452F653}"/>
          </ac:spMkLst>
        </pc:spChg>
        <pc:spChg chg="add">
          <ac:chgData name="Zarrin Tasneem" userId="S::z2tasnee@uwaterloo.ca::925e01ce-92da-4975-a15f-ec0b800f92c7" providerId="AD" clId="Web-{A916B2CA-359E-4F0A-A7C1-0911D2E4EDA5}" dt="2024-02-21T02:31:31.985" v="803"/>
          <ac:spMkLst>
            <pc:docMk/>
            <pc:sldMk cId="2964629131" sldId="297"/>
            <ac:spMk id="51" creationId="{716D9361-A35A-4DC8-AAB9-04FD2D6FEE1D}"/>
          </ac:spMkLst>
        </pc:spChg>
        <pc:spChg chg="add">
          <ac:chgData name="Zarrin Tasneem" userId="S::z2tasnee@uwaterloo.ca::925e01ce-92da-4975-a15f-ec0b800f92c7" providerId="AD" clId="Web-{A916B2CA-359E-4F0A-A7C1-0911D2E4EDA5}" dt="2024-02-21T02:31:31.985" v="803"/>
          <ac:spMkLst>
            <pc:docMk/>
            <pc:sldMk cId="2964629131" sldId="297"/>
            <ac:spMk id="52" creationId="{87FC31AD-FBB3-4219-A758-D6F7594A0A81}"/>
          </ac:spMkLst>
        </pc:spChg>
        <pc:picChg chg="mod">
          <ac:chgData name="Zarrin Tasneem" userId="S::z2tasnee@uwaterloo.ca::925e01ce-92da-4975-a15f-ec0b800f92c7" providerId="AD" clId="Web-{A916B2CA-359E-4F0A-A7C1-0911D2E4EDA5}" dt="2024-02-21T02:31:31.985" v="803"/>
          <ac:picMkLst>
            <pc:docMk/>
            <pc:sldMk cId="2964629131" sldId="297"/>
            <ac:picMk id="13" creationId="{A92FA4E8-C8FF-F8FA-65E3-FC18330E7106}"/>
          </ac:picMkLst>
        </pc:picChg>
      </pc:sldChg>
      <pc:sldChg chg="addSp delSp modSp add mod replId setBg">
        <pc:chgData name="Zarrin Tasneem" userId="S::z2tasnee@uwaterloo.ca::925e01ce-92da-4975-a15f-ec0b800f92c7" providerId="AD" clId="Web-{A916B2CA-359E-4F0A-A7C1-0911D2E4EDA5}" dt="2024-02-21T02:32:28.235" v="805"/>
        <pc:sldMkLst>
          <pc:docMk/>
          <pc:sldMk cId="956158681" sldId="298"/>
        </pc:sldMkLst>
        <pc:spChg chg="mod">
          <ac:chgData name="Zarrin Tasneem" userId="S::z2tasnee@uwaterloo.ca::925e01ce-92da-4975-a15f-ec0b800f92c7" providerId="AD" clId="Web-{A916B2CA-359E-4F0A-A7C1-0911D2E4EDA5}" dt="2024-02-21T02:32:28.235" v="805"/>
          <ac:spMkLst>
            <pc:docMk/>
            <pc:sldMk cId="956158681" sldId="298"/>
            <ac:spMk id="2" creationId="{A18EA013-2009-0F68-6846-576DB57CA912}"/>
          </ac:spMkLst>
        </pc:spChg>
        <pc:spChg chg="del">
          <ac:chgData name="Zarrin Tasneem" userId="S::z2tasnee@uwaterloo.ca::925e01ce-92da-4975-a15f-ec0b800f92c7" providerId="AD" clId="Web-{A916B2CA-359E-4F0A-A7C1-0911D2E4EDA5}" dt="2024-02-21T02:32:28.235" v="805"/>
          <ac:spMkLst>
            <pc:docMk/>
            <pc:sldMk cId="956158681" sldId="298"/>
            <ac:spMk id="29" creationId="{9F6380B4-6A1C-481E-8408-B4E6C75B9B81}"/>
          </ac:spMkLst>
        </pc:spChg>
        <pc:spChg chg="del">
          <ac:chgData name="Zarrin Tasneem" userId="S::z2tasnee@uwaterloo.ca::925e01ce-92da-4975-a15f-ec0b800f92c7" providerId="AD" clId="Web-{A916B2CA-359E-4F0A-A7C1-0911D2E4EDA5}" dt="2024-02-21T02:32:28.235" v="805"/>
          <ac:spMkLst>
            <pc:docMk/>
            <pc:sldMk cId="956158681" sldId="298"/>
            <ac:spMk id="30" creationId="{657F69E0-C4B0-4BEC-A689-4F8D877F05D4}"/>
          </ac:spMkLst>
        </pc:spChg>
        <pc:spChg chg="add">
          <ac:chgData name="Zarrin Tasneem" userId="S::z2tasnee@uwaterloo.ca::925e01ce-92da-4975-a15f-ec0b800f92c7" providerId="AD" clId="Web-{A916B2CA-359E-4F0A-A7C1-0911D2E4EDA5}" dt="2024-02-21T02:32:28.235" v="805"/>
          <ac:spMkLst>
            <pc:docMk/>
            <pc:sldMk cId="956158681" sldId="298"/>
            <ac:spMk id="35" creationId="{B4916930-E76E-4100-9DCF-4981566A372A}"/>
          </ac:spMkLst>
        </pc:spChg>
        <pc:picChg chg="mod">
          <ac:chgData name="Zarrin Tasneem" userId="S::z2tasnee@uwaterloo.ca::925e01ce-92da-4975-a15f-ec0b800f92c7" providerId="AD" clId="Web-{A916B2CA-359E-4F0A-A7C1-0911D2E4EDA5}" dt="2024-02-21T02:32:28.235" v="805"/>
          <ac:picMkLst>
            <pc:docMk/>
            <pc:sldMk cId="956158681" sldId="298"/>
            <ac:picMk id="13" creationId="{A92FA4E8-C8FF-F8FA-65E3-FC18330E7106}"/>
          </ac:picMkLst>
        </pc:picChg>
      </pc:sldChg>
      <pc:sldChg chg="addSp delSp modSp add replId">
        <pc:chgData name="Zarrin Tasneem" userId="S::z2tasnee@uwaterloo.ca::925e01ce-92da-4975-a15f-ec0b800f92c7" providerId="AD" clId="Web-{A916B2CA-359E-4F0A-A7C1-0911D2E4EDA5}" dt="2024-02-21T02:33:52.580" v="809"/>
        <pc:sldMkLst>
          <pc:docMk/>
          <pc:sldMk cId="3569520722" sldId="299"/>
        </pc:sldMkLst>
        <pc:spChg chg="mod">
          <ac:chgData name="Zarrin Tasneem" userId="S::z2tasnee@uwaterloo.ca::925e01ce-92da-4975-a15f-ec0b800f92c7" providerId="AD" clId="Web-{A916B2CA-359E-4F0A-A7C1-0911D2E4EDA5}" dt="2024-02-21T02:33:52.580" v="809"/>
          <ac:spMkLst>
            <pc:docMk/>
            <pc:sldMk cId="3569520722" sldId="299"/>
            <ac:spMk id="2" creationId="{A18EA013-2009-0F68-6846-576DB57CA912}"/>
          </ac:spMkLst>
        </pc:spChg>
        <pc:spChg chg="del">
          <ac:chgData name="Zarrin Tasneem" userId="S::z2tasnee@uwaterloo.ca::925e01ce-92da-4975-a15f-ec0b800f92c7" providerId="AD" clId="Web-{A916B2CA-359E-4F0A-A7C1-0911D2E4EDA5}" dt="2024-02-21T02:33:38.845" v="808"/>
          <ac:spMkLst>
            <pc:docMk/>
            <pc:sldMk cId="3569520722" sldId="299"/>
            <ac:spMk id="29" creationId="{9F6380B4-6A1C-481E-8408-B4E6C75B9B81}"/>
          </ac:spMkLst>
        </pc:spChg>
        <pc:spChg chg="del">
          <ac:chgData name="Zarrin Tasneem" userId="S::z2tasnee@uwaterloo.ca::925e01ce-92da-4975-a15f-ec0b800f92c7" providerId="AD" clId="Web-{A916B2CA-359E-4F0A-A7C1-0911D2E4EDA5}" dt="2024-02-21T02:33:38.845" v="808"/>
          <ac:spMkLst>
            <pc:docMk/>
            <pc:sldMk cId="3569520722" sldId="299"/>
            <ac:spMk id="30" creationId="{657F69E0-C4B0-4BEC-A689-4F8D877F05D4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3:52.580" v="809"/>
          <ac:spMkLst>
            <pc:docMk/>
            <pc:sldMk cId="3569520722" sldId="299"/>
            <ac:spMk id="35" creationId="{8A95209C-5275-4E15-8EA7-7F42980ABF2D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3:52.580" v="809"/>
          <ac:spMkLst>
            <pc:docMk/>
            <pc:sldMk cId="3569520722" sldId="299"/>
            <ac:spMk id="37" creationId="{4F2ED431-E304-4FF0-9F4E-032783C9D612}"/>
          </ac:spMkLst>
        </pc:spChg>
        <pc:spChg chg="add del">
          <ac:chgData name="Zarrin Tasneem" userId="S::z2tasnee@uwaterloo.ca::925e01ce-92da-4975-a15f-ec0b800f92c7" providerId="AD" clId="Web-{A916B2CA-359E-4F0A-A7C1-0911D2E4EDA5}" dt="2024-02-21T02:33:52.580" v="809"/>
          <ac:spMkLst>
            <pc:docMk/>
            <pc:sldMk cId="3569520722" sldId="299"/>
            <ac:spMk id="39" creationId="{4E87FCFB-2CCE-460D-B3DD-557C8BD1B94A}"/>
          </ac:spMkLst>
        </pc:spChg>
        <pc:spChg chg="add">
          <ac:chgData name="Zarrin Tasneem" userId="S::z2tasnee@uwaterloo.ca::925e01ce-92da-4975-a15f-ec0b800f92c7" providerId="AD" clId="Web-{A916B2CA-359E-4F0A-A7C1-0911D2E4EDA5}" dt="2024-02-21T02:33:52.580" v="809"/>
          <ac:spMkLst>
            <pc:docMk/>
            <pc:sldMk cId="3569520722" sldId="299"/>
            <ac:spMk id="44" creationId="{AD35AE2F-5E3A-49D9-8DE1-8A333BA4088E}"/>
          </ac:spMkLst>
        </pc:spChg>
        <pc:spChg chg="add">
          <ac:chgData name="Zarrin Tasneem" userId="S::z2tasnee@uwaterloo.ca::925e01ce-92da-4975-a15f-ec0b800f92c7" providerId="AD" clId="Web-{A916B2CA-359E-4F0A-A7C1-0911D2E4EDA5}" dt="2024-02-21T02:33:52.580" v="809"/>
          <ac:spMkLst>
            <pc:docMk/>
            <pc:sldMk cId="3569520722" sldId="299"/>
            <ac:spMk id="46" creationId="{98072727-1E1A-4B8C-8839-AAB69FA2ECE2}"/>
          </ac:spMkLst>
        </pc:spChg>
        <pc:spChg chg="add">
          <ac:chgData name="Zarrin Tasneem" userId="S::z2tasnee@uwaterloo.ca::925e01ce-92da-4975-a15f-ec0b800f92c7" providerId="AD" clId="Web-{A916B2CA-359E-4F0A-A7C1-0911D2E4EDA5}" dt="2024-02-21T02:33:52.580" v="809"/>
          <ac:spMkLst>
            <pc:docMk/>
            <pc:sldMk cId="3569520722" sldId="299"/>
            <ac:spMk id="48" creationId="{79EB4626-023C-436D-9F57-9EB46080909D}"/>
          </ac:spMkLst>
        </pc:spChg>
      </pc:sldChg>
    </pc:docChg>
  </pc:docChgLst>
  <pc:docChgLst>
    <pc:chgData name="Lucas Quan" userId="S::l2quan@uwaterloo.ca::b6cbafe2-225f-4a2f-8380-d94f6c86acca" providerId="AD" clId="Web-{744188DC-FF04-489B-84BA-9E9EBCD192CC}"/>
    <pc:docChg chg="addSld modSld">
      <pc:chgData name="Lucas Quan" userId="S::l2quan@uwaterloo.ca::b6cbafe2-225f-4a2f-8380-d94f6c86acca" providerId="AD" clId="Web-{744188DC-FF04-489B-84BA-9E9EBCD192CC}" dt="2024-02-25T22:55:35.634" v="19"/>
      <pc:docMkLst>
        <pc:docMk/>
      </pc:docMkLst>
      <pc:sldChg chg="modSp">
        <pc:chgData name="Lucas Quan" userId="S::l2quan@uwaterloo.ca::b6cbafe2-225f-4a2f-8380-d94f6c86acca" providerId="AD" clId="Web-{744188DC-FF04-489B-84BA-9E9EBCD192CC}" dt="2024-02-25T22:49:52.661" v="1" actId="20577"/>
        <pc:sldMkLst>
          <pc:docMk/>
          <pc:sldMk cId="1520694652" sldId="264"/>
        </pc:sldMkLst>
        <pc:spChg chg="mod">
          <ac:chgData name="Lucas Quan" userId="S::l2quan@uwaterloo.ca::b6cbafe2-225f-4a2f-8380-d94f6c86acca" providerId="AD" clId="Web-{744188DC-FF04-489B-84BA-9E9EBCD192CC}" dt="2024-02-25T22:49:52.661" v="1" actId="20577"/>
          <ac:spMkLst>
            <pc:docMk/>
            <pc:sldMk cId="1520694652" sldId="264"/>
            <ac:spMk id="3" creationId="{BFD4C5A9-F963-3B51-D4A3-384F05822977}"/>
          </ac:spMkLst>
        </pc:spChg>
      </pc:sldChg>
      <pc:sldChg chg="modSp">
        <pc:chgData name="Lucas Quan" userId="S::l2quan@uwaterloo.ca::b6cbafe2-225f-4a2f-8380-d94f6c86acca" providerId="AD" clId="Web-{744188DC-FF04-489B-84BA-9E9EBCD192CC}" dt="2024-02-25T22:54:44.633" v="6" actId="20577"/>
        <pc:sldMkLst>
          <pc:docMk/>
          <pc:sldMk cId="1839929854" sldId="306"/>
        </pc:sldMkLst>
        <pc:spChg chg="mod">
          <ac:chgData name="Lucas Quan" userId="S::l2quan@uwaterloo.ca::b6cbafe2-225f-4a2f-8380-d94f6c86acca" providerId="AD" clId="Web-{744188DC-FF04-489B-84BA-9E9EBCD192CC}" dt="2024-02-25T22:54:44.633" v="6" actId="20577"/>
          <ac:spMkLst>
            <pc:docMk/>
            <pc:sldMk cId="1839929854" sldId="306"/>
            <ac:spMk id="3" creationId="{FA2EAA9A-E408-3810-AED8-5D29AA4C9A40}"/>
          </ac:spMkLst>
        </pc:spChg>
      </pc:sldChg>
      <pc:sldChg chg="modSp">
        <pc:chgData name="Lucas Quan" userId="S::l2quan@uwaterloo.ca::b6cbafe2-225f-4a2f-8380-d94f6c86acca" providerId="AD" clId="Web-{744188DC-FF04-489B-84BA-9E9EBCD192CC}" dt="2024-02-25T22:55:35.634" v="19"/>
        <pc:sldMkLst>
          <pc:docMk/>
          <pc:sldMk cId="2006938198" sldId="307"/>
        </pc:sldMkLst>
        <pc:graphicFrameChg chg="mod modGraphic">
          <ac:chgData name="Lucas Quan" userId="S::l2quan@uwaterloo.ca::b6cbafe2-225f-4a2f-8380-d94f6c86acca" providerId="AD" clId="Web-{744188DC-FF04-489B-84BA-9E9EBCD192CC}" dt="2024-02-25T22:55:35.634" v="19"/>
          <ac:graphicFrameMkLst>
            <pc:docMk/>
            <pc:sldMk cId="2006938198" sldId="307"/>
            <ac:graphicFrameMk id="19" creationId="{4778CA6A-D216-C330-AED0-03CB951A5E1A}"/>
          </ac:graphicFrameMkLst>
        </pc:graphicFrameChg>
      </pc:sldChg>
      <pc:sldChg chg="modSp add replId">
        <pc:chgData name="Lucas Quan" userId="S::l2quan@uwaterloo.ca::b6cbafe2-225f-4a2f-8380-d94f6c86acca" providerId="AD" clId="Web-{744188DC-FF04-489B-84BA-9E9EBCD192CC}" dt="2024-02-25T22:55:18.805" v="17" actId="20577"/>
        <pc:sldMkLst>
          <pc:docMk/>
          <pc:sldMk cId="3637969547" sldId="339"/>
        </pc:sldMkLst>
        <pc:spChg chg="mod">
          <ac:chgData name="Lucas Quan" userId="S::l2quan@uwaterloo.ca::b6cbafe2-225f-4a2f-8380-d94f6c86acca" providerId="AD" clId="Web-{744188DC-FF04-489B-84BA-9E9EBCD192CC}" dt="2024-02-25T22:55:18.805" v="17" actId="20577"/>
          <ac:spMkLst>
            <pc:docMk/>
            <pc:sldMk cId="3637969547" sldId="339"/>
            <ac:spMk id="2" creationId="{DC23F424-22C4-F24B-9FE5-B2FB5CB20DEB}"/>
          </ac:spMkLst>
        </pc:spChg>
      </pc:sldChg>
    </pc:docChg>
  </pc:docChgLst>
  <pc:docChgLst>
    <pc:chgData name="Zarrin Tasneem" userId="S::z2tasnee@uwaterloo.ca::925e01ce-92da-4975-a15f-ec0b800f92c7" providerId="AD" clId="Web-{95BABA28-1A4C-41CA-9E4E-BFE550362836}"/>
    <pc:docChg chg="modSld">
      <pc:chgData name="Zarrin Tasneem" userId="S::z2tasnee@uwaterloo.ca::925e01ce-92da-4975-a15f-ec0b800f92c7" providerId="AD" clId="Web-{95BABA28-1A4C-41CA-9E4E-BFE550362836}" dt="2024-02-24T01:06:51.013" v="21" actId="20577"/>
      <pc:docMkLst>
        <pc:docMk/>
      </pc:docMkLst>
      <pc:sldChg chg="modSp">
        <pc:chgData name="Zarrin Tasneem" userId="S::z2tasnee@uwaterloo.ca::925e01ce-92da-4975-a15f-ec0b800f92c7" providerId="AD" clId="Web-{95BABA28-1A4C-41CA-9E4E-BFE550362836}" dt="2024-02-24T01:05:59.950" v="4" actId="20577"/>
        <pc:sldMkLst>
          <pc:docMk/>
          <pc:sldMk cId="1520694652" sldId="264"/>
        </pc:sldMkLst>
        <pc:spChg chg="mod">
          <ac:chgData name="Zarrin Tasneem" userId="S::z2tasnee@uwaterloo.ca::925e01ce-92da-4975-a15f-ec0b800f92c7" providerId="AD" clId="Web-{95BABA28-1A4C-41CA-9E4E-BFE550362836}" dt="2024-02-24T01:05:59.950" v="4" actId="20577"/>
          <ac:spMkLst>
            <pc:docMk/>
            <pc:sldMk cId="1520694652" sldId="264"/>
            <ac:spMk id="3" creationId="{BFD4C5A9-F963-3B51-D4A3-384F05822977}"/>
          </ac:spMkLst>
        </pc:spChg>
      </pc:sldChg>
      <pc:sldChg chg="modSp">
        <pc:chgData name="Zarrin Tasneem" userId="S::z2tasnee@uwaterloo.ca::925e01ce-92da-4975-a15f-ec0b800f92c7" providerId="AD" clId="Web-{95BABA28-1A4C-41CA-9E4E-BFE550362836}" dt="2024-02-24T01:06:25.951" v="11" actId="20577"/>
        <pc:sldMkLst>
          <pc:docMk/>
          <pc:sldMk cId="380280912" sldId="305"/>
        </pc:sldMkLst>
        <pc:spChg chg="mod">
          <ac:chgData name="Zarrin Tasneem" userId="S::z2tasnee@uwaterloo.ca::925e01ce-92da-4975-a15f-ec0b800f92c7" providerId="AD" clId="Web-{95BABA28-1A4C-41CA-9E4E-BFE550362836}" dt="2024-02-24T01:06:25.951" v="11" actId="20577"/>
          <ac:spMkLst>
            <pc:docMk/>
            <pc:sldMk cId="380280912" sldId="305"/>
            <ac:spMk id="3" creationId="{C5DA79D4-0CDF-EEFC-3188-C7090B0ECCCE}"/>
          </ac:spMkLst>
        </pc:spChg>
      </pc:sldChg>
      <pc:sldChg chg="modSp">
        <pc:chgData name="Zarrin Tasneem" userId="S::z2tasnee@uwaterloo.ca::925e01ce-92da-4975-a15f-ec0b800f92c7" providerId="AD" clId="Web-{95BABA28-1A4C-41CA-9E4E-BFE550362836}" dt="2024-02-24T01:06:51.013" v="21" actId="20577"/>
        <pc:sldMkLst>
          <pc:docMk/>
          <pc:sldMk cId="1839929854" sldId="306"/>
        </pc:sldMkLst>
        <pc:spChg chg="mod">
          <ac:chgData name="Zarrin Tasneem" userId="S::z2tasnee@uwaterloo.ca::925e01ce-92da-4975-a15f-ec0b800f92c7" providerId="AD" clId="Web-{95BABA28-1A4C-41CA-9E4E-BFE550362836}" dt="2024-02-24T01:06:51.013" v="21" actId="20577"/>
          <ac:spMkLst>
            <pc:docMk/>
            <pc:sldMk cId="1839929854" sldId="306"/>
            <ac:spMk id="3" creationId="{FA2EAA9A-E408-3810-AED8-5D29AA4C9A40}"/>
          </ac:spMkLst>
        </pc:spChg>
      </pc:sldChg>
    </pc:docChg>
  </pc:docChgLst>
  <pc:docChgLst>
    <pc:chgData name="Shane Seeraj" userId="S::sseeraj@uwaterloo.ca::7e8933b0-995b-402f-831b-fb2e79602cf1" providerId="AD" clId="Web-{9AD12536-FA71-C851-3735-31AF50E1DA36}"/>
    <pc:docChg chg="addSld modSld sldOrd">
      <pc:chgData name="Shane Seeraj" userId="S::sseeraj@uwaterloo.ca::7e8933b0-995b-402f-831b-fb2e79602cf1" providerId="AD" clId="Web-{9AD12536-FA71-C851-3735-31AF50E1DA36}" dt="2024-02-21T00:48:16.299" v="435" actId="20577"/>
      <pc:docMkLst>
        <pc:docMk/>
      </pc:docMkLst>
      <pc:sldChg chg="addSp delSp modSp mod setBg setClrOvrMap">
        <pc:chgData name="Shane Seeraj" userId="S::sseeraj@uwaterloo.ca::7e8933b0-995b-402f-831b-fb2e79602cf1" providerId="AD" clId="Web-{9AD12536-FA71-C851-3735-31AF50E1DA36}" dt="2024-02-21T00:42:02.277" v="432" actId="20577"/>
        <pc:sldMkLst>
          <pc:docMk/>
          <pc:sldMk cId="2151923077" sldId="256"/>
        </pc:sldMkLst>
        <pc:spChg chg="mod">
          <ac:chgData name="Shane Seeraj" userId="S::sseeraj@uwaterloo.ca::7e8933b0-995b-402f-831b-fb2e79602cf1" providerId="AD" clId="Web-{9AD12536-FA71-C851-3735-31AF50E1DA36}" dt="2024-02-21T00:42:02.277" v="432" actId="20577"/>
          <ac:spMkLst>
            <pc:docMk/>
            <pc:sldMk cId="2151923077" sldId="256"/>
            <ac:spMk id="2" creationId="{8DF9C74C-FC46-C216-1EF0-15229C071837}"/>
          </ac:spMkLst>
        </pc:spChg>
        <pc:spChg chg="mod">
          <ac:chgData name="Shane Seeraj" userId="S::sseeraj@uwaterloo.ca::7e8933b0-995b-402f-831b-fb2e79602cf1" providerId="AD" clId="Web-{9AD12536-FA71-C851-3735-31AF50E1DA36}" dt="2024-02-21T00:05:13.941" v="55"/>
          <ac:spMkLst>
            <pc:docMk/>
            <pc:sldMk cId="2151923077" sldId="256"/>
            <ac:spMk id="3" creationId="{19753FA9-4469-D6FC-91CC-B7955F3C0AA4}"/>
          </ac:spMkLst>
        </pc:spChg>
        <pc:spChg chg="add del">
          <ac:chgData name="Shane Seeraj" userId="S::sseeraj@uwaterloo.ca::7e8933b0-995b-402f-831b-fb2e79602cf1" providerId="AD" clId="Web-{9AD12536-FA71-C851-3735-31AF50E1DA36}" dt="2024-02-21T00:05:06.316" v="52"/>
          <ac:spMkLst>
            <pc:docMk/>
            <pc:sldMk cId="2151923077" sldId="256"/>
            <ac:spMk id="10" creationId="{71B2258F-86CA-4D4D-8270-BC05FCDEBFB3}"/>
          </ac:spMkLst>
        </pc:spChg>
        <pc:spChg chg="add del">
          <ac:chgData name="Shane Seeraj" userId="S::sseeraj@uwaterloo.ca::7e8933b0-995b-402f-831b-fb2e79602cf1" providerId="AD" clId="Web-{9AD12536-FA71-C851-3735-31AF50E1DA36}" dt="2024-02-21T00:05:13.879" v="54"/>
          <ac:spMkLst>
            <pc:docMk/>
            <pc:sldMk cId="2151923077" sldId="256"/>
            <ac:spMk id="12" creationId="{9B37791B-B040-4694-BFDC-8DD132D86E8E}"/>
          </ac:spMkLst>
        </pc:spChg>
        <pc:spChg chg="add del">
          <ac:chgData name="Shane Seeraj" userId="S::sseeraj@uwaterloo.ca::7e8933b0-995b-402f-831b-fb2e79602cf1" providerId="AD" clId="Web-{9AD12536-FA71-C851-3735-31AF50E1DA36}" dt="2024-02-21T00:05:13.879" v="54"/>
          <ac:spMkLst>
            <pc:docMk/>
            <pc:sldMk cId="2151923077" sldId="256"/>
            <ac:spMk id="13" creationId="{9C6777B5-64F4-4200-B099-34168B69FE53}"/>
          </ac:spMkLst>
        </pc:spChg>
        <pc:spChg chg="add">
          <ac:chgData name="Shane Seeraj" userId="S::sseeraj@uwaterloo.ca::7e8933b0-995b-402f-831b-fb2e79602cf1" providerId="AD" clId="Web-{9AD12536-FA71-C851-3735-31AF50E1DA36}" dt="2024-02-21T00:05:13.941" v="55"/>
          <ac:spMkLst>
            <pc:docMk/>
            <pc:sldMk cId="2151923077" sldId="256"/>
            <ac:spMk id="18" creationId="{71B2258F-86CA-4D4D-8270-BC05FCDEBFB3}"/>
          </ac:spMkLst>
        </pc:spChg>
        <pc:grpChg chg="add del">
          <ac:chgData name="Shane Seeraj" userId="S::sseeraj@uwaterloo.ca::7e8933b0-995b-402f-831b-fb2e79602cf1" providerId="AD" clId="Web-{9AD12536-FA71-C851-3735-31AF50E1DA36}" dt="2024-02-21T00:05:13.879" v="54"/>
          <ac:grpSpMkLst>
            <pc:docMk/>
            <pc:sldMk cId="2151923077" sldId="256"/>
            <ac:grpSpMk id="14" creationId="{4252769E-B9F0-4068-A645-5BBEF16E9C28}"/>
          </ac:grpSpMkLst>
        </pc:grpChg>
        <pc:picChg chg="add del mod">
          <ac:chgData name="Shane Seeraj" userId="S::sseeraj@uwaterloo.ca::7e8933b0-995b-402f-831b-fb2e79602cf1" providerId="AD" clId="Web-{9AD12536-FA71-C851-3735-31AF50E1DA36}" dt="2024-02-21T00:04:26.284" v="49"/>
          <ac:picMkLst>
            <pc:docMk/>
            <pc:sldMk cId="2151923077" sldId="256"/>
            <ac:picMk id="4" creationId="{B11CDB31-ABB3-D9EF-BADB-8F3063E80831}"/>
          </ac:picMkLst>
        </pc:picChg>
        <pc:picChg chg="add mod ord">
          <ac:chgData name="Shane Seeraj" userId="S::sseeraj@uwaterloo.ca::7e8933b0-995b-402f-831b-fb2e79602cf1" providerId="AD" clId="Web-{9AD12536-FA71-C851-3735-31AF50E1DA36}" dt="2024-02-21T00:05:13.941" v="55"/>
          <ac:picMkLst>
            <pc:docMk/>
            <pc:sldMk cId="2151923077" sldId="256"/>
            <ac:picMk id="5" creationId="{9566677D-20F2-1F70-19E0-BFB909E05086}"/>
          </ac:picMkLst>
        </pc:picChg>
      </pc:sldChg>
      <pc:sldChg chg="new">
        <pc:chgData name="Shane Seeraj" userId="S::sseeraj@uwaterloo.ca::7e8933b0-995b-402f-831b-fb2e79602cf1" providerId="AD" clId="Web-{9AD12536-FA71-C851-3735-31AF50E1DA36}" dt="2024-02-20T23:43:55.980" v="0"/>
        <pc:sldMkLst>
          <pc:docMk/>
          <pc:sldMk cId="1846952487" sldId="258"/>
        </pc:sldMkLst>
      </pc:sldChg>
      <pc:sldChg chg="modSp new ord">
        <pc:chgData name="Shane Seeraj" userId="S::sseeraj@uwaterloo.ca::7e8933b0-995b-402f-831b-fb2e79602cf1" providerId="AD" clId="Web-{9AD12536-FA71-C851-3735-31AF50E1DA36}" dt="2024-02-21T00:16:57.703" v="241" actId="20577"/>
        <pc:sldMkLst>
          <pc:docMk/>
          <pc:sldMk cId="3522677160" sldId="259"/>
        </pc:sldMkLst>
        <pc:spChg chg="mod">
          <ac:chgData name="Shane Seeraj" userId="S::sseeraj@uwaterloo.ca::7e8933b0-995b-402f-831b-fb2e79602cf1" providerId="AD" clId="Web-{9AD12536-FA71-C851-3735-31AF50E1DA36}" dt="2024-02-21T00:03:28.564" v="47" actId="20577"/>
          <ac:spMkLst>
            <pc:docMk/>
            <pc:sldMk cId="3522677160" sldId="259"/>
            <ac:spMk id="2" creationId="{2E638091-4F53-284B-4658-C2F140D72CF9}"/>
          </ac:spMkLst>
        </pc:spChg>
        <pc:spChg chg="mod">
          <ac:chgData name="Shane Seeraj" userId="S::sseeraj@uwaterloo.ca::7e8933b0-995b-402f-831b-fb2e79602cf1" providerId="AD" clId="Web-{9AD12536-FA71-C851-3735-31AF50E1DA36}" dt="2024-02-21T00:16:57.703" v="241" actId="20577"/>
          <ac:spMkLst>
            <pc:docMk/>
            <pc:sldMk cId="3522677160" sldId="259"/>
            <ac:spMk id="3" creationId="{C93F1EAD-3588-6572-B4E1-9A3A76D58690}"/>
          </ac:spMkLst>
        </pc:spChg>
      </pc:sldChg>
      <pc:sldChg chg="addSp modSp mod setBg setClrOvrMap">
        <pc:chgData name="Shane Seeraj" userId="S::sseeraj@uwaterloo.ca::7e8933b0-995b-402f-831b-fb2e79602cf1" providerId="AD" clId="Web-{9AD12536-FA71-C851-3735-31AF50E1DA36}" dt="2024-02-21T00:39:30.774" v="426" actId="20577"/>
        <pc:sldMkLst>
          <pc:docMk/>
          <pc:sldMk cId="2669436605" sldId="260"/>
        </pc:sldMkLst>
        <pc:spChg chg="mod">
          <ac:chgData name="Shane Seeraj" userId="S::sseeraj@uwaterloo.ca::7e8933b0-995b-402f-831b-fb2e79602cf1" providerId="AD" clId="Web-{9AD12536-FA71-C851-3735-31AF50E1DA36}" dt="2024-02-21T00:10:30.056" v="148" actId="20577"/>
          <ac:spMkLst>
            <pc:docMk/>
            <pc:sldMk cId="2669436605" sldId="260"/>
            <ac:spMk id="2" creationId="{C19B9E91-B6C5-7915-72D4-F780F550938D}"/>
          </ac:spMkLst>
        </pc:spChg>
        <pc:spChg chg="mod">
          <ac:chgData name="Shane Seeraj" userId="S::sseeraj@uwaterloo.ca::7e8933b0-995b-402f-831b-fb2e79602cf1" providerId="AD" clId="Web-{9AD12536-FA71-C851-3735-31AF50E1DA36}" dt="2024-02-21T00:39:30.774" v="426" actId="20577"/>
          <ac:spMkLst>
            <pc:docMk/>
            <pc:sldMk cId="2669436605" sldId="260"/>
            <ac:spMk id="3" creationId="{080705DD-987B-B567-99AB-87B2D164CD31}"/>
          </ac:spMkLst>
        </pc:spChg>
        <pc:spChg chg="add">
          <ac:chgData name="Shane Seeraj" userId="S::sseeraj@uwaterloo.ca::7e8933b0-995b-402f-831b-fb2e79602cf1" providerId="AD" clId="Web-{9AD12536-FA71-C851-3735-31AF50E1DA36}" dt="2024-02-21T00:10:21.165" v="147"/>
          <ac:spMkLst>
            <pc:docMk/>
            <pc:sldMk cId="2669436605" sldId="260"/>
            <ac:spMk id="9" creationId="{9228552E-C8B1-4A80-8448-0787CE0FC704}"/>
          </ac:spMkLst>
        </pc:spChg>
        <pc:picChg chg="add mod ord">
          <ac:chgData name="Shane Seeraj" userId="S::sseeraj@uwaterloo.ca::7e8933b0-995b-402f-831b-fb2e79602cf1" providerId="AD" clId="Web-{9AD12536-FA71-C851-3735-31AF50E1DA36}" dt="2024-02-21T00:10:21.165" v="147"/>
          <ac:picMkLst>
            <pc:docMk/>
            <pc:sldMk cId="2669436605" sldId="260"/>
            <ac:picMk id="4" creationId="{4A68829E-E99C-3B9A-7019-738B0FE1E013}"/>
          </ac:picMkLst>
        </pc:picChg>
      </pc:sldChg>
      <pc:sldChg chg="modSp">
        <pc:chgData name="Shane Seeraj" userId="S::sseeraj@uwaterloo.ca::7e8933b0-995b-402f-831b-fb2e79602cf1" providerId="AD" clId="Web-{9AD12536-FA71-C851-3735-31AF50E1DA36}" dt="2024-02-21T00:48:16.299" v="435" actId="20577"/>
        <pc:sldMkLst>
          <pc:docMk/>
          <pc:sldMk cId="3867401296" sldId="261"/>
        </pc:sldMkLst>
        <pc:spChg chg="mod">
          <ac:chgData name="Shane Seeraj" userId="S::sseeraj@uwaterloo.ca::7e8933b0-995b-402f-831b-fb2e79602cf1" providerId="AD" clId="Web-{9AD12536-FA71-C851-3735-31AF50E1DA36}" dt="2024-02-21T00:48:16.299" v="435" actId="20577"/>
          <ac:spMkLst>
            <pc:docMk/>
            <pc:sldMk cId="3867401296" sldId="261"/>
            <ac:spMk id="3" creationId="{4CB029CF-87DF-050C-15BD-0DFAC1C39F9F}"/>
          </ac:spMkLst>
        </pc:spChg>
      </pc:sldChg>
      <pc:sldChg chg="modSp">
        <pc:chgData name="Shane Seeraj" userId="S::sseeraj@uwaterloo.ca::7e8933b0-995b-402f-831b-fb2e79602cf1" providerId="AD" clId="Web-{9AD12536-FA71-C851-3735-31AF50E1DA36}" dt="2024-02-21T00:39:07.570" v="417" actId="20577"/>
        <pc:sldMkLst>
          <pc:docMk/>
          <pc:sldMk cId="3146176939" sldId="266"/>
        </pc:sldMkLst>
        <pc:spChg chg="mod">
          <ac:chgData name="Shane Seeraj" userId="S::sseeraj@uwaterloo.ca::7e8933b0-995b-402f-831b-fb2e79602cf1" providerId="AD" clId="Web-{9AD12536-FA71-C851-3735-31AF50E1DA36}" dt="2024-02-21T00:39:07.570" v="417" actId="20577"/>
          <ac:spMkLst>
            <pc:docMk/>
            <pc:sldMk cId="3146176939" sldId="266"/>
            <ac:spMk id="2" creationId="{1724AEFD-D87D-BC02-81C7-01102215A90B}"/>
          </ac:spMkLst>
        </pc:spChg>
      </pc:sldChg>
    </pc:docChg>
  </pc:docChgLst>
  <pc:docChgLst>
    <pc:chgData name="Zarrin Tasneem" userId="S::z2tasnee@uwaterloo.ca::925e01ce-92da-4975-a15f-ec0b800f92c7" providerId="AD" clId="Web-{BF4C55DB-C10D-4F42-B236-FBBAB94CE9F2}"/>
    <pc:docChg chg="addSld delSld">
      <pc:chgData name="Zarrin Tasneem" userId="S::z2tasnee@uwaterloo.ca::925e01ce-92da-4975-a15f-ec0b800f92c7" providerId="AD" clId="Web-{BF4C55DB-C10D-4F42-B236-FBBAB94CE9F2}" dt="2024-02-25T18:26:53.903" v="5"/>
      <pc:docMkLst>
        <pc:docMk/>
      </pc:docMkLst>
      <pc:sldChg chg="add del">
        <pc:chgData name="Zarrin Tasneem" userId="S::z2tasnee@uwaterloo.ca::925e01ce-92da-4975-a15f-ec0b800f92c7" providerId="AD" clId="Web-{BF4C55DB-C10D-4F42-B236-FBBAB94CE9F2}" dt="2024-02-25T18:26:53.903" v="5"/>
        <pc:sldMkLst>
          <pc:docMk/>
          <pc:sldMk cId="1846952487" sldId="258"/>
        </pc:sldMkLst>
      </pc:sldChg>
      <pc:sldChg chg="add del">
        <pc:chgData name="Zarrin Tasneem" userId="S::z2tasnee@uwaterloo.ca::925e01ce-92da-4975-a15f-ec0b800f92c7" providerId="AD" clId="Web-{BF4C55DB-C10D-4F42-B236-FBBAB94CE9F2}" dt="2024-02-25T18:26:42.137" v="4"/>
        <pc:sldMkLst>
          <pc:docMk/>
          <pc:sldMk cId="3736217030" sldId="286"/>
        </pc:sldMkLst>
      </pc:sldChg>
      <pc:sldChg chg="del">
        <pc:chgData name="Zarrin Tasneem" userId="S::z2tasnee@uwaterloo.ca::925e01ce-92da-4975-a15f-ec0b800f92c7" providerId="AD" clId="Web-{BF4C55DB-C10D-4F42-B236-FBBAB94CE9F2}" dt="2024-02-25T18:22:24.166" v="0"/>
        <pc:sldMkLst>
          <pc:docMk/>
          <pc:sldMk cId="4241163302" sldId="303"/>
        </pc:sldMkLst>
      </pc:sldChg>
    </pc:docChg>
  </pc:docChgLst>
  <pc:docChgLst>
    <pc:chgData name="Shane Seeraj" userId="S::sseeraj@uwaterloo.ca::7e8933b0-995b-402f-831b-fb2e79602cf1" providerId="AD" clId="Web-{66A26F89-2935-FD6F-9B08-0BC17144F657}"/>
    <pc:docChg chg="addSld delSld modSld">
      <pc:chgData name="Shane Seeraj" userId="S::sseeraj@uwaterloo.ca::7e8933b0-995b-402f-831b-fb2e79602cf1" providerId="AD" clId="Web-{66A26F89-2935-FD6F-9B08-0BC17144F657}" dt="2024-02-23T09:11:32.868" v="234" actId="20577"/>
      <pc:docMkLst>
        <pc:docMk/>
      </pc:docMkLst>
      <pc:sldChg chg="addSp delSp modSp del">
        <pc:chgData name="Shane Seeraj" userId="S::sseeraj@uwaterloo.ca::7e8933b0-995b-402f-831b-fb2e79602cf1" providerId="AD" clId="Web-{66A26F89-2935-FD6F-9B08-0BC17144F657}" dt="2024-02-23T09:03:12.911" v="27"/>
        <pc:sldMkLst>
          <pc:docMk/>
          <pc:sldMk cId="1827447151" sldId="269"/>
        </pc:sldMkLst>
        <pc:spChg chg="add mod">
          <ac:chgData name="Shane Seeraj" userId="S::sseeraj@uwaterloo.ca::7e8933b0-995b-402f-831b-fb2e79602cf1" providerId="AD" clId="Web-{66A26F89-2935-FD6F-9B08-0BC17144F657}" dt="2024-02-23T09:02:02.269" v="16" actId="20577"/>
          <ac:spMkLst>
            <pc:docMk/>
            <pc:sldMk cId="1827447151" sldId="269"/>
            <ac:spMk id="3" creationId="{AA7842AF-FFD1-F68F-D3B8-1059AE5A6350}"/>
          </ac:spMkLst>
        </pc:spChg>
        <pc:spChg chg="add del mod">
          <ac:chgData name="Shane Seeraj" userId="S::sseeraj@uwaterloo.ca::7e8933b0-995b-402f-831b-fb2e79602cf1" providerId="AD" clId="Web-{66A26F89-2935-FD6F-9B08-0BC17144F657}" dt="2024-02-23T09:02:26.957" v="20"/>
          <ac:spMkLst>
            <pc:docMk/>
            <pc:sldMk cId="1827447151" sldId="269"/>
            <ac:spMk id="6" creationId="{3E830735-D826-A869-9FB7-5A935F4B8E32}"/>
          </ac:spMkLst>
        </pc:spChg>
      </pc:sldChg>
      <pc:sldChg chg="addSp delSp modSp mod setBg">
        <pc:chgData name="Shane Seeraj" userId="S::sseeraj@uwaterloo.ca::7e8933b0-995b-402f-831b-fb2e79602cf1" providerId="AD" clId="Web-{66A26F89-2935-FD6F-9B08-0BC17144F657}" dt="2024-02-23T09:10:02.710" v="206" actId="14100"/>
        <pc:sldMkLst>
          <pc:docMk/>
          <pc:sldMk cId="3862186203" sldId="288"/>
        </pc:sldMkLst>
        <pc:picChg chg="add del mod">
          <ac:chgData name="Shane Seeraj" userId="S::sseeraj@uwaterloo.ca::7e8933b0-995b-402f-831b-fb2e79602cf1" providerId="AD" clId="Web-{66A26F89-2935-FD6F-9B08-0BC17144F657}" dt="2024-02-23T09:10:02.710" v="206" actId="14100"/>
          <ac:picMkLst>
            <pc:docMk/>
            <pc:sldMk cId="3862186203" sldId="288"/>
            <ac:picMk id="22" creationId="{E3C437A6-303B-669D-1ABF-B4925E9DC892}"/>
          </ac:picMkLst>
        </pc:picChg>
      </pc:sldChg>
      <pc:sldChg chg="modSp">
        <pc:chgData name="Shane Seeraj" userId="S::sseeraj@uwaterloo.ca::7e8933b0-995b-402f-831b-fb2e79602cf1" providerId="AD" clId="Web-{66A26F89-2935-FD6F-9B08-0BC17144F657}" dt="2024-02-23T08:41:07.409" v="7" actId="20577"/>
        <pc:sldMkLst>
          <pc:docMk/>
          <pc:sldMk cId="2722890316" sldId="318"/>
        </pc:sldMkLst>
        <pc:spChg chg="mod">
          <ac:chgData name="Shane Seeraj" userId="S::sseeraj@uwaterloo.ca::7e8933b0-995b-402f-831b-fb2e79602cf1" providerId="AD" clId="Web-{66A26F89-2935-FD6F-9B08-0BC17144F657}" dt="2024-02-23T08:41:07.409" v="7" actId="20577"/>
          <ac:spMkLst>
            <pc:docMk/>
            <pc:sldMk cId="2722890316" sldId="318"/>
            <ac:spMk id="3" creationId="{2AECAD78-F7D9-1354-1830-40A5D8CAFC21}"/>
          </ac:spMkLst>
        </pc:spChg>
      </pc:sldChg>
      <pc:sldChg chg="addSp delSp modSp new mod setBg">
        <pc:chgData name="Shane Seeraj" userId="S::sseeraj@uwaterloo.ca::7e8933b0-995b-402f-831b-fb2e79602cf1" providerId="AD" clId="Web-{66A26F89-2935-FD6F-9B08-0BC17144F657}" dt="2024-02-23T09:11:32.868" v="234" actId="20577"/>
        <pc:sldMkLst>
          <pc:docMk/>
          <pc:sldMk cId="2823562924" sldId="319"/>
        </pc:sldMkLst>
        <pc:spChg chg="mod">
          <ac:chgData name="Shane Seeraj" userId="S::sseeraj@uwaterloo.ca::7e8933b0-995b-402f-831b-fb2e79602cf1" providerId="AD" clId="Web-{66A26F89-2935-FD6F-9B08-0BC17144F657}" dt="2024-02-23T09:10:48.414" v="212" actId="20577"/>
          <ac:spMkLst>
            <pc:docMk/>
            <pc:sldMk cId="2823562924" sldId="319"/>
            <ac:spMk id="2" creationId="{84F8F8D7-636F-53F9-10FC-ADD88F36B21B}"/>
          </ac:spMkLst>
        </pc:spChg>
        <pc:spChg chg="add del mod">
          <ac:chgData name="Shane Seeraj" userId="S::sseeraj@uwaterloo.ca::7e8933b0-995b-402f-831b-fb2e79602cf1" providerId="AD" clId="Web-{66A26F89-2935-FD6F-9B08-0BC17144F657}" dt="2024-02-23T09:11:32.868" v="234" actId="20577"/>
          <ac:spMkLst>
            <pc:docMk/>
            <pc:sldMk cId="2823562924" sldId="319"/>
            <ac:spMk id="3" creationId="{2D1AB12A-D4C9-0BC4-18A5-318DEF2D930E}"/>
          </ac:spMkLst>
        </pc:spChg>
        <pc:picChg chg="add del">
          <ac:chgData name="Shane Seeraj" userId="S::sseeraj@uwaterloo.ca::7e8933b0-995b-402f-831b-fb2e79602cf1" providerId="AD" clId="Web-{66A26F89-2935-FD6F-9B08-0BC17144F657}" dt="2024-02-23T09:03:03.676" v="23"/>
          <ac:picMkLst>
            <pc:docMk/>
            <pc:sldMk cId="2823562924" sldId="319"/>
            <ac:picMk id="5" creationId="{DA5DE459-7F0B-7BAC-1EB2-6FA5AA919745}"/>
          </ac:picMkLst>
        </pc:picChg>
        <pc:picChg chg="add del mod ord">
          <ac:chgData name="Shane Seeraj" userId="S::sseeraj@uwaterloo.ca::7e8933b0-995b-402f-831b-fb2e79602cf1" providerId="AD" clId="Web-{66A26F89-2935-FD6F-9B08-0BC17144F657}" dt="2024-02-23T09:03:28.786" v="31"/>
          <ac:picMkLst>
            <pc:docMk/>
            <pc:sldMk cId="2823562924" sldId="319"/>
            <ac:picMk id="6" creationId="{821F7E1A-CBBB-80D1-5DE4-36DD314E2757}"/>
          </ac:picMkLst>
        </pc:picChg>
      </pc:sldChg>
    </pc:docChg>
  </pc:docChgLst>
  <pc:docChgLst>
    <pc:chgData name="Lucas Quan" userId="b6cbafe2-225f-4a2f-8380-d94f6c86acca" providerId="ADAL" clId="{9BAEBF9F-0017-43A6-BE95-7CB68A8939B4}"/>
    <pc:docChg chg="undo custSel modSld">
      <pc:chgData name="Lucas Quan" userId="b6cbafe2-225f-4a2f-8380-d94f6c86acca" providerId="ADAL" clId="{9BAEBF9F-0017-43A6-BE95-7CB68A8939B4}" dt="2024-03-09T21:58:33.111" v="1" actId="1076"/>
      <pc:docMkLst>
        <pc:docMk/>
      </pc:docMkLst>
      <pc:sldChg chg="modSp mod">
        <pc:chgData name="Lucas Quan" userId="b6cbafe2-225f-4a2f-8380-d94f6c86acca" providerId="ADAL" clId="{9BAEBF9F-0017-43A6-BE95-7CB68A8939B4}" dt="2024-03-09T21:58:33.111" v="1" actId="1076"/>
        <pc:sldMkLst>
          <pc:docMk/>
          <pc:sldMk cId="2151923077" sldId="256"/>
        </pc:sldMkLst>
        <pc:picChg chg="mod">
          <ac:chgData name="Lucas Quan" userId="b6cbafe2-225f-4a2f-8380-d94f6c86acca" providerId="ADAL" clId="{9BAEBF9F-0017-43A6-BE95-7CB68A8939B4}" dt="2024-03-09T21:58:33.111" v="1" actId="1076"/>
          <ac:picMkLst>
            <pc:docMk/>
            <pc:sldMk cId="2151923077" sldId="256"/>
            <ac:picMk id="5" creationId="{9566677D-20F2-1F70-19E0-BFB909E05086}"/>
          </ac:picMkLst>
        </pc:picChg>
      </pc:sldChg>
    </pc:docChg>
  </pc:docChgLst>
  <pc:docChgLst>
    <pc:chgData name="Shane Seeraj" userId="S::sseeraj@uwaterloo.ca::7e8933b0-995b-402f-831b-fb2e79602cf1" providerId="AD" clId="Web-{E969FDF4-36A5-D476-A1C5-5195E7825238}"/>
    <pc:docChg chg="addSld modSld">
      <pc:chgData name="Shane Seeraj" userId="S::sseeraj@uwaterloo.ca::7e8933b0-995b-402f-831b-fb2e79602cf1" providerId="AD" clId="Web-{E969FDF4-36A5-D476-A1C5-5195E7825238}" dt="2024-02-23T01:19:54.816" v="280" actId="20577"/>
      <pc:docMkLst>
        <pc:docMk/>
      </pc:docMkLst>
      <pc:sldChg chg="addSp delSp modSp mod setBg">
        <pc:chgData name="Shane Seeraj" userId="S::sseeraj@uwaterloo.ca::7e8933b0-995b-402f-831b-fb2e79602cf1" providerId="AD" clId="Web-{E969FDF4-36A5-D476-A1C5-5195E7825238}" dt="2024-02-23T00:12:00.306" v="134" actId="14100"/>
        <pc:sldMkLst>
          <pc:docMk/>
          <pc:sldMk cId="2137632882" sldId="263"/>
        </pc:sldMkLst>
        <pc:spChg chg="mod">
          <ac:chgData name="Shane Seeraj" userId="S::sseeraj@uwaterloo.ca::7e8933b0-995b-402f-831b-fb2e79602cf1" providerId="AD" clId="Web-{E969FDF4-36A5-D476-A1C5-5195E7825238}" dt="2024-02-23T00:11:44.040" v="128" actId="14100"/>
          <ac:spMkLst>
            <pc:docMk/>
            <pc:sldMk cId="2137632882" sldId="263"/>
            <ac:spMk id="2" creationId="{DD1B495E-422F-06F0-0F7F-E871C650D9B1}"/>
          </ac:spMkLst>
        </pc:spChg>
        <pc:spChg chg="add del mod ord">
          <ac:chgData name="Shane Seeraj" userId="S::sseeraj@uwaterloo.ca::7e8933b0-995b-402f-831b-fb2e79602cf1" providerId="AD" clId="Web-{E969FDF4-36A5-D476-A1C5-5195E7825238}" dt="2024-02-23T00:12:00.306" v="134" actId="14100"/>
          <ac:spMkLst>
            <pc:docMk/>
            <pc:sldMk cId="2137632882" sldId="263"/>
            <ac:spMk id="3" creationId="{B1D57822-FCBA-7E5D-3E71-E80C0D075D0F}"/>
          </ac:spMkLst>
        </pc:spChg>
        <pc:spChg chg="add del">
          <ac:chgData name="Shane Seeraj" userId="S::sseeraj@uwaterloo.ca::7e8933b0-995b-402f-831b-fb2e79602cf1" providerId="AD" clId="Web-{E969FDF4-36A5-D476-A1C5-5195E7825238}" dt="2024-02-22T23:24:31.770" v="3"/>
          <ac:spMkLst>
            <pc:docMk/>
            <pc:sldMk cId="2137632882" sldId="263"/>
            <ac:spMk id="6" creationId="{04812C46-200A-4DEB-A05E-3ED6C68C2387}"/>
          </ac:spMkLst>
        </pc:spChg>
        <pc:spChg chg="add del">
          <ac:chgData name="Shane Seeraj" userId="S::sseeraj@uwaterloo.ca::7e8933b0-995b-402f-831b-fb2e79602cf1" providerId="AD" clId="Web-{E969FDF4-36A5-D476-A1C5-5195E7825238}" dt="2024-02-22T23:24:31.770" v="3"/>
          <ac:spMkLst>
            <pc:docMk/>
            <pc:sldMk cId="2137632882" sldId="263"/>
            <ac:spMk id="7" creationId="{D1EA859B-E555-4109-94F3-6700E046E008}"/>
          </ac:spMkLst>
        </pc:spChg>
        <pc:spChg chg="add del mod">
          <ac:chgData name="Shane Seeraj" userId="S::sseeraj@uwaterloo.ca::7e8933b0-995b-402f-831b-fb2e79602cf1" providerId="AD" clId="Web-{E969FDF4-36A5-D476-A1C5-5195E7825238}" dt="2024-02-22T23:57:22.384" v="106"/>
          <ac:spMkLst>
            <pc:docMk/>
            <pc:sldMk cId="2137632882" sldId="263"/>
            <ac:spMk id="25" creationId="{90D3F7FA-8250-AA8E-E375-C92E7A4854EC}"/>
          </ac:spMkLst>
        </pc:spChg>
        <pc:spChg chg="add del">
          <ac:chgData name="Shane Seeraj" userId="S::sseeraj@uwaterloo.ca::7e8933b0-995b-402f-831b-fb2e79602cf1" providerId="AD" clId="Web-{E969FDF4-36A5-D476-A1C5-5195E7825238}" dt="2024-02-23T00:09:20.725" v="124"/>
          <ac:spMkLst>
            <pc:docMk/>
            <pc:sldMk cId="2137632882" sldId="263"/>
            <ac:spMk id="35" creationId="{5EBC18B6-E5C3-4AD1-97A4-E6A3477A0BB9}"/>
          </ac:spMkLst>
        </pc:spChg>
        <pc:spChg chg="add del">
          <ac:chgData name="Shane Seeraj" userId="S::sseeraj@uwaterloo.ca::7e8933b0-995b-402f-831b-fb2e79602cf1" providerId="AD" clId="Web-{E969FDF4-36A5-D476-A1C5-5195E7825238}" dt="2024-02-23T00:09:20.725" v="124"/>
          <ac:spMkLst>
            <pc:docMk/>
            <pc:sldMk cId="2137632882" sldId="263"/>
            <ac:spMk id="37" creationId="{136A4AB6-B72B-4CC6-ADCF-BE807B6C3D71}"/>
          </ac:spMkLst>
        </pc:spChg>
        <pc:spChg chg="add del">
          <ac:chgData name="Shane Seeraj" userId="S::sseeraj@uwaterloo.ca::7e8933b0-995b-402f-831b-fb2e79602cf1" providerId="AD" clId="Web-{E969FDF4-36A5-D476-A1C5-5195E7825238}" dt="2024-02-23T00:09:20.725" v="124"/>
          <ac:spMkLst>
            <pc:docMk/>
            <pc:sldMk cId="2137632882" sldId="263"/>
            <ac:spMk id="39" creationId="{B35D540D-9486-4236-952A-F72DC52D79BF}"/>
          </ac:spMkLst>
        </pc:spChg>
        <pc:spChg chg="add del">
          <ac:chgData name="Shane Seeraj" userId="S::sseeraj@uwaterloo.ca::7e8933b0-995b-402f-831b-fb2e79602cf1" providerId="AD" clId="Web-{E969FDF4-36A5-D476-A1C5-5195E7825238}" dt="2024-02-23T00:11:38.415" v="127"/>
          <ac:spMkLst>
            <pc:docMk/>
            <pc:sldMk cId="2137632882" sldId="263"/>
            <ac:spMk id="44" creationId="{5EBC18B6-E5C3-4AD1-97A4-E6A3477A0BB9}"/>
          </ac:spMkLst>
        </pc:spChg>
        <pc:spChg chg="add del">
          <ac:chgData name="Shane Seeraj" userId="S::sseeraj@uwaterloo.ca::7e8933b0-995b-402f-831b-fb2e79602cf1" providerId="AD" clId="Web-{E969FDF4-36A5-D476-A1C5-5195E7825238}" dt="2024-02-23T00:11:38.415" v="127"/>
          <ac:spMkLst>
            <pc:docMk/>
            <pc:sldMk cId="2137632882" sldId="263"/>
            <ac:spMk id="46" creationId="{136A4AB6-B72B-4CC6-ADCF-BE807B6C3D71}"/>
          </ac:spMkLst>
        </pc:spChg>
        <pc:spChg chg="add del">
          <ac:chgData name="Shane Seeraj" userId="S::sseeraj@uwaterloo.ca::7e8933b0-995b-402f-831b-fb2e79602cf1" providerId="AD" clId="Web-{E969FDF4-36A5-D476-A1C5-5195E7825238}" dt="2024-02-23T00:11:38.415" v="127"/>
          <ac:spMkLst>
            <pc:docMk/>
            <pc:sldMk cId="2137632882" sldId="263"/>
            <ac:spMk id="48" creationId="{B35D540D-9486-4236-952A-F72DC52D79BF}"/>
          </ac:spMkLst>
        </pc:spChg>
        <pc:spChg chg="add">
          <ac:chgData name="Shane Seeraj" userId="S::sseeraj@uwaterloo.ca::7e8933b0-995b-402f-831b-fb2e79602cf1" providerId="AD" clId="Web-{E969FDF4-36A5-D476-A1C5-5195E7825238}" dt="2024-02-23T00:11:38.415" v="127"/>
          <ac:spMkLst>
            <pc:docMk/>
            <pc:sldMk cId="2137632882" sldId="263"/>
            <ac:spMk id="53" creationId="{34D85B6A-FF18-4EFD-BD23-77FDE89EC5A0}"/>
          </ac:spMkLst>
        </pc:spChg>
        <pc:spChg chg="add">
          <ac:chgData name="Shane Seeraj" userId="S::sseeraj@uwaterloo.ca::7e8933b0-995b-402f-831b-fb2e79602cf1" providerId="AD" clId="Web-{E969FDF4-36A5-D476-A1C5-5195E7825238}" dt="2024-02-23T00:11:38.415" v="127"/>
          <ac:spMkLst>
            <pc:docMk/>
            <pc:sldMk cId="2137632882" sldId="263"/>
            <ac:spMk id="55" creationId="{E8AAB596-4870-4D7C-9F51-06F1F7367CCD}"/>
          </ac:spMkLst>
        </pc:spChg>
        <pc:graphicFrameChg chg="add del">
          <ac:chgData name="Shane Seeraj" userId="S::sseeraj@uwaterloo.ca::7e8933b0-995b-402f-831b-fb2e79602cf1" providerId="AD" clId="Web-{E969FDF4-36A5-D476-A1C5-5195E7825238}" dt="2024-02-22T23:25:29.005" v="9"/>
          <ac:graphicFrameMkLst>
            <pc:docMk/>
            <pc:sldMk cId="2137632882" sldId="263"/>
            <ac:graphicFrameMk id="8" creationId="{D36D9FE5-810E-8590-A792-375AB2D05FF7}"/>
          </ac:graphicFrameMkLst>
        </pc:graphicFrameChg>
        <pc:picChg chg="add del mod ord">
          <ac:chgData name="Shane Seeraj" userId="S::sseeraj@uwaterloo.ca::7e8933b0-995b-402f-831b-fb2e79602cf1" providerId="AD" clId="Web-{E969FDF4-36A5-D476-A1C5-5195E7825238}" dt="2024-02-22T23:30:09.776" v="37"/>
          <ac:picMkLst>
            <pc:docMk/>
            <pc:sldMk cId="2137632882" sldId="263"/>
            <ac:picMk id="4" creationId="{28243C46-8DBB-74BD-6709-D71A1B7950F6}"/>
          </ac:picMkLst>
        </pc:picChg>
        <pc:picChg chg="add mod">
          <ac:chgData name="Shane Seeraj" userId="S::sseeraj@uwaterloo.ca::7e8933b0-995b-402f-831b-fb2e79602cf1" providerId="AD" clId="Web-{E969FDF4-36A5-D476-A1C5-5195E7825238}" dt="2024-02-23T00:11:38.415" v="127"/>
          <ac:picMkLst>
            <pc:docMk/>
            <pc:sldMk cId="2137632882" sldId="263"/>
            <ac:picMk id="27" creationId="{2B0E3E14-AD44-CBF7-D0A0-4ECE708B69B6}"/>
          </ac:picMkLst>
        </pc:picChg>
        <pc:picChg chg="add mod ord">
          <ac:chgData name="Shane Seeraj" userId="S::sseeraj@uwaterloo.ca::7e8933b0-995b-402f-831b-fb2e79602cf1" providerId="AD" clId="Web-{E969FDF4-36A5-D476-A1C5-5195E7825238}" dt="2024-02-23T00:11:38.415" v="127"/>
          <ac:picMkLst>
            <pc:docMk/>
            <pc:sldMk cId="2137632882" sldId="263"/>
            <ac:picMk id="28" creationId="{7C2BA5CD-FD8A-4CE8-147D-71836A1C42BD}"/>
          </ac:picMkLst>
        </pc:picChg>
        <pc:picChg chg="add del mod">
          <ac:chgData name="Shane Seeraj" userId="S::sseeraj@uwaterloo.ca::7e8933b0-995b-402f-831b-fb2e79602cf1" providerId="AD" clId="Web-{E969FDF4-36A5-D476-A1C5-5195E7825238}" dt="2024-02-22T23:56:12.758" v="102"/>
          <ac:picMkLst>
            <pc:docMk/>
            <pc:sldMk cId="2137632882" sldId="263"/>
            <ac:picMk id="29" creationId="{16706662-17A5-38A1-FAB3-E9F97E14BCC0}"/>
          </ac:picMkLst>
        </pc:picChg>
        <pc:picChg chg="add del mod ord">
          <ac:chgData name="Shane Seeraj" userId="S::sseeraj@uwaterloo.ca::7e8933b0-995b-402f-831b-fb2e79602cf1" providerId="AD" clId="Web-{E969FDF4-36A5-D476-A1C5-5195E7825238}" dt="2024-02-23T00:09:03.318" v="121"/>
          <ac:picMkLst>
            <pc:docMk/>
            <pc:sldMk cId="2137632882" sldId="263"/>
            <ac:picMk id="30" creationId="{4D3A436C-620C-C635-9837-835AC2C44C84}"/>
          </ac:picMkLst>
        </pc:picChg>
        <pc:picChg chg="add del mod">
          <ac:chgData name="Shane Seeraj" userId="S::sseeraj@uwaterloo.ca::7e8933b0-995b-402f-831b-fb2e79602cf1" providerId="AD" clId="Web-{E969FDF4-36A5-D476-A1C5-5195E7825238}" dt="2024-02-23T00:11:28.555" v="125"/>
          <ac:picMkLst>
            <pc:docMk/>
            <pc:sldMk cId="2137632882" sldId="263"/>
            <ac:picMk id="31" creationId="{633B7EB3-D9AB-6CB1-6843-CA416D0135E2}"/>
          </ac:picMkLst>
        </pc:picChg>
        <pc:picChg chg="add mod">
          <ac:chgData name="Shane Seeraj" userId="S::sseeraj@uwaterloo.ca::7e8933b0-995b-402f-831b-fb2e79602cf1" providerId="AD" clId="Web-{E969FDF4-36A5-D476-A1C5-5195E7825238}" dt="2024-02-23T00:11:38.415" v="127"/>
          <ac:picMkLst>
            <pc:docMk/>
            <pc:sldMk cId="2137632882" sldId="263"/>
            <ac:picMk id="32" creationId="{012C51DD-E761-D9FB-4E04-B735ABB31B08}"/>
          </ac:picMkLst>
        </pc:picChg>
      </pc:sldChg>
      <pc:sldChg chg="addSp delSp modSp">
        <pc:chgData name="Shane Seeraj" userId="S::sseeraj@uwaterloo.ca::7e8933b0-995b-402f-831b-fb2e79602cf1" providerId="AD" clId="Web-{E969FDF4-36A5-D476-A1C5-5195E7825238}" dt="2024-02-22T23:51:21.690" v="95"/>
        <pc:sldMkLst>
          <pc:docMk/>
          <pc:sldMk cId="783427827" sldId="265"/>
        </pc:sldMkLst>
        <pc:spChg chg="del">
          <ac:chgData name="Shane Seeraj" userId="S::sseeraj@uwaterloo.ca::7e8933b0-995b-402f-831b-fb2e79602cf1" providerId="AD" clId="Web-{E969FDF4-36A5-D476-A1C5-5195E7825238}" dt="2024-02-22T23:51:07.986" v="92"/>
          <ac:spMkLst>
            <pc:docMk/>
            <pc:sldMk cId="783427827" sldId="265"/>
            <ac:spMk id="3" creationId="{AA688943-D367-7317-82E5-C625519CE976}"/>
          </ac:spMkLst>
        </pc:spChg>
        <pc:spChg chg="add del mod">
          <ac:chgData name="Shane Seeraj" userId="S::sseeraj@uwaterloo.ca::7e8933b0-995b-402f-831b-fb2e79602cf1" providerId="AD" clId="Web-{E969FDF4-36A5-D476-A1C5-5195E7825238}" dt="2024-02-22T23:51:19.924" v="94"/>
          <ac:spMkLst>
            <pc:docMk/>
            <pc:sldMk cId="783427827" sldId="265"/>
            <ac:spMk id="6" creationId="{B8A5C6BA-C135-3170-D2AF-4764034F5BA9}"/>
          </ac:spMkLst>
        </pc:spChg>
        <pc:spChg chg="add mod">
          <ac:chgData name="Shane Seeraj" userId="S::sseeraj@uwaterloo.ca::7e8933b0-995b-402f-831b-fb2e79602cf1" providerId="AD" clId="Web-{E969FDF4-36A5-D476-A1C5-5195E7825238}" dt="2024-02-22T23:51:21.690" v="95"/>
          <ac:spMkLst>
            <pc:docMk/>
            <pc:sldMk cId="783427827" sldId="265"/>
            <ac:spMk id="9" creationId="{39585FE4-C100-F0E7-19EE-18BE0A520077}"/>
          </ac:spMkLst>
        </pc:spChg>
        <pc:picChg chg="add del mod ord">
          <ac:chgData name="Shane Seeraj" userId="S::sseeraj@uwaterloo.ca::7e8933b0-995b-402f-831b-fb2e79602cf1" providerId="AD" clId="Web-{E969FDF4-36A5-D476-A1C5-5195E7825238}" dt="2024-02-22T23:51:10.533" v="93"/>
          <ac:picMkLst>
            <pc:docMk/>
            <pc:sldMk cId="783427827" sldId="265"/>
            <ac:picMk id="4" creationId="{DA277E11-F5D7-2327-43D8-C98C99CAC049}"/>
          </ac:picMkLst>
        </pc:picChg>
        <pc:picChg chg="add del mod ord">
          <ac:chgData name="Shane Seeraj" userId="S::sseeraj@uwaterloo.ca::7e8933b0-995b-402f-831b-fb2e79602cf1" providerId="AD" clId="Web-{E969FDF4-36A5-D476-A1C5-5195E7825238}" dt="2024-02-22T23:51:21.690" v="95"/>
          <ac:picMkLst>
            <pc:docMk/>
            <pc:sldMk cId="783427827" sldId="265"/>
            <ac:picMk id="7" creationId="{F8ADBB86-9470-A211-F577-DDC0F0D74A6F}"/>
          </ac:picMkLst>
        </pc:picChg>
      </pc:sldChg>
      <pc:sldChg chg="addSp delSp modSp mod setBg">
        <pc:chgData name="Shane Seeraj" userId="S::sseeraj@uwaterloo.ca::7e8933b0-995b-402f-831b-fb2e79602cf1" providerId="AD" clId="Web-{E969FDF4-36A5-D476-A1C5-5195E7825238}" dt="2024-02-22T23:48:53.859" v="91" actId="14100"/>
        <pc:sldMkLst>
          <pc:docMk/>
          <pc:sldMk cId="1920845778" sldId="300"/>
        </pc:sldMkLst>
        <pc:spChg chg="mod">
          <ac:chgData name="Shane Seeraj" userId="S::sseeraj@uwaterloo.ca::7e8933b0-995b-402f-831b-fb2e79602cf1" providerId="AD" clId="Web-{E969FDF4-36A5-D476-A1C5-5195E7825238}" dt="2024-02-22T23:48:53.859" v="91" actId="14100"/>
          <ac:spMkLst>
            <pc:docMk/>
            <pc:sldMk cId="1920845778" sldId="300"/>
            <ac:spMk id="2" creationId="{EF741120-877D-E40C-6559-E52FD4083238}"/>
          </ac:spMkLst>
        </pc:spChg>
        <pc:spChg chg="mod">
          <ac:chgData name="Shane Seeraj" userId="S::sseeraj@uwaterloo.ca::7e8933b0-995b-402f-831b-fb2e79602cf1" providerId="AD" clId="Web-{E969FDF4-36A5-D476-A1C5-5195E7825238}" dt="2024-02-22T23:48:33.155" v="86" actId="20577"/>
          <ac:spMkLst>
            <pc:docMk/>
            <pc:sldMk cId="1920845778" sldId="300"/>
            <ac:spMk id="3" creationId="{7C302D96-61AB-B191-CDBA-B3F526421013}"/>
          </ac:spMkLst>
        </pc:spChg>
        <pc:spChg chg="add del">
          <ac:chgData name="Shane Seeraj" userId="S::sseeraj@uwaterloo.ca::7e8933b0-995b-402f-831b-fb2e79602cf1" providerId="AD" clId="Web-{E969FDF4-36A5-D476-A1C5-5195E7825238}" dt="2024-02-22T23:43:50.353" v="61"/>
          <ac:spMkLst>
            <pc:docMk/>
            <pc:sldMk cId="1920845778" sldId="300"/>
            <ac:spMk id="10" creationId="{CEF6118E-44FB-4509-B4D9-129052E4C6EE}"/>
          </ac:spMkLst>
        </pc:spChg>
        <pc:spChg chg="add del">
          <ac:chgData name="Shane Seeraj" userId="S::sseeraj@uwaterloo.ca::7e8933b0-995b-402f-831b-fb2e79602cf1" providerId="AD" clId="Web-{E969FDF4-36A5-D476-A1C5-5195E7825238}" dt="2024-02-22T23:43:58.854" v="63"/>
          <ac:spMkLst>
            <pc:docMk/>
            <pc:sldMk cId="1920845778" sldId="300"/>
            <ac:spMk id="12" creationId="{B8DDE571-E57F-4AB5-83C7-30EB5DDCCAC7}"/>
          </ac:spMkLst>
        </pc:spChg>
        <pc:spChg chg="add del">
          <ac:chgData name="Shane Seeraj" userId="S::sseeraj@uwaterloo.ca::7e8933b0-995b-402f-831b-fb2e79602cf1" providerId="AD" clId="Web-{E969FDF4-36A5-D476-A1C5-5195E7825238}" dt="2024-02-22T23:43:58.854" v="63"/>
          <ac:spMkLst>
            <pc:docMk/>
            <pc:sldMk cId="1920845778" sldId="300"/>
            <ac:spMk id="13" creationId="{08BC803E-13F3-4DAB-B17C-BEB0076164B7}"/>
          </ac:spMkLst>
        </pc:spChg>
        <pc:spChg chg="add del">
          <ac:chgData name="Shane Seeraj" userId="S::sseeraj@uwaterloo.ca::7e8933b0-995b-402f-831b-fb2e79602cf1" providerId="AD" clId="Web-{E969FDF4-36A5-D476-A1C5-5195E7825238}" dt="2024-02-22T23:48:11.452" v="83"/>
          <ac:spMkLst>
            <pc:docMk/>
            <pc:sldMk cId="1920845778" sldId="300"/>
            <ac:spMk id="15" creationId="{99F1FFA9-D672-408C-9220-ADEEC6ABDD09}"/>
          </ac:spMkLst>
        </pc:spChg>
        <pc:spChg chg="add">
          <ac:chgData name="Shane Seeraj" userId="S::sseeraj@uwaterloo.ca::7e8933b0-995b-402f-831b-fb2e79602cf1" providerId="AD" clId="Web-{E969FDF4-36A5-D476-A1C5-5195E7825238}" dt="2024-02-22T23:48:11.452" v="83"/>
          <ac:spMkLst>
            <pc:docMk/>
            <pc:sldMk cId="1920845778" sldId="300"/>
            <ac:spMk id="20" creationId="{99F1FFA9-D672-408C-9220-ADEEC6ABDD09}"/>
          </ac:spMkLst>
        </pc:spChg>
        <pc:picChg chg="add del mod">
          <ac:chgData name="Shane Seeraj" userId="S::sseeraj@uwaterloo.ca::7e8933b0-995b-402f-831b-fb2e79602cf1" providerId="AD" clId="Web-{E969FDF4-36A5-D476-A1C5-5195E7825238}" dt="2024-02-22T23:48:05.811" v="81"/>
          <ac:picMkLst>
            <pc:docMk/>
            <pc:sldMk cId="1920845778" sldId="300"/>
            <ac:picMk id="4" creationId="{A33881A4-FFE5-1051-888B-448807A4F11D}"/>
          </ac:picMkLst>
        </pc:picChg>
        <pc:picChg chg="add mod ord">
          <ac:chgData name="Shane Seeraj" userId="S::sseeraj@uwaterloo.ca::7e8933b0-995b-402f-831b-fb2e79602cf1" providerId="AD" clId="Web-{E969FDF4-36A5-D476-A1C5-5195E7825238}" dt="2024-02-22T23:48:11.452" v="83"/>
          <ac:picMkLst>
            <pc:docMk/>
            <pc:sldMk cId="1920845778" sldId="300"/>
            <ac:picMk id="5" creationId="{48BFAAF1-BF0D-6834-D393-40A0597926AA}"/>
          </ac:picMkLst>
        </pc:picChg>
        <pc:picChg chg="add mod">
          <ac:chgData name="Shane Seeraj" userId="S::sseeraj@uwaterloo.ca::7e8933b0-995b-402f-831b-fb2e79602cf1" providerId="AD" clId="Web-{E969FDF4-36A5-D476-A1C5-5195E7825238}" dt="2024-02-22T23:48:11.452" v="83"/>
          <ac:picMkLst>
            <pc:docMk/>
            <pc:sldMk cId="1920845778" sldId="300"/>
            <ac:picMk id="6" creationId="{5A008447-E94B-69CA-1587-FF5D5A4B1A5A}"/>
          </ac:picMkLst>
        </pc:picChg>
      </pc:sldChg>
      <pc:sldChg chg="addSp delSp modSp mod setBg">
        <pc:chgData name="Shane Seeraj" userId="S::sseeraj@uwaterloo.ca::7e8933b0-995b-402f-831b-fb2e79602cf1" providerId="AD" clId="Web-{E969FDF4-36A5-D476-A1C5-5195E7825238}" dt="2024-02-23T00:09:10.537" v="123"/>
        <pc:sldMkLst>
          <pc:docMk/>
          <pc:sldMk cId="1506492801" sldId="301"/>
        </pc:sldMkLst>
        <pc:spChg chg="mod">
          <ac:chgData name="Shane Seeraj" userId="S::sseeraj@uwaterloo.ca::7e8933b0-995b-402f-831b-fb2e79602cf1" providerId="AD" clId="Web-{E969FDF4-36A5-D476-A1C5-5195E7825238}" dt="2024-02-23T00:09:10.537" v="123"/>
          <ac:spMkLst>
            <pc:docMk/>
            <pc:sldMk cId="1506492801" sldId="301"/>
            <ac:spMk id="2" creationId="{F658D2FB-BE0D-4433-2B0E-B3CA79FB9C9A}"/>
          </ac:spMkLst>
        </pc:spChg>
        <pc:spChg chg="mod">
          <ac:chgData name="Shane Seeraj" userId="S::sseeraj@uwaterloo.ca::7e8933b0-995b-402f-831b-fb2e79602cf1" providerId="AD" clId="Web-{E969FDF4-36A5-D476-A1C5-5195E7825238}" dt="2024-02-23T00:09:10.537" v="123"/>
          <ac:spMkLst>
            <pc:docMk/>
            <pc:sldMk cId="1506492801" sldId="301"/>
            <ac:spMk id="3" creationId="{59F26BDE-FEF4-D6BC-D779-AA6111BABC80}"/>
          </ac:spMkLst>
        </pc:spChg>
        <pc:spChg chg="add del">
          <ac:chgData name="Shane Seeraj" userId="S::sseeraj@uwaterloo.ca::7e8933b0-995b-402f-831b-fb2e79602cf1" providerId="AD" clId="Web-{E969FDF4-36A5-D476-A1C5-5195E7825238}" dt="2024-02-23T00:09:10.537" v="123"/>
          <ac:spMkLst>
            <pc:docMk/>
            <pc:sldMk cId="1506492801" sldId="301"/>
            <ac:spMk id="11" creationId="{99F1FFA9-D672-408C-9220-ADEEC6ABDD09}"/>
          </ac:spMkLst>
        </pc:spChg>
        <pc:spChg chg="add">
          <ac:chgData name="Shane Seeraj" userId="S::sseeraj@uwaterloo.ca::7e8933b0-995b-402f-831b-fb2e79602cf1" providerId="AD" clId="Web-{E969FDF4-36A5-D476-A1C5-5195E7825238}" dt="2024-02-23T00:09:10.537" v="123"/>
          <ac:spMkLst>
            <pc:docMk/>
            <pc:sldMk cId="1506492801" sldId="301"/>
            <ac:spMk id="16" creationId="{99F1FFA9-D672-408C-9220-ADEEC6ABDD09}"/>
          </ac:spMkLst>
        </pc:spChg>
        <pc:picChg chg="add del mod">
          <ac:chgData name="Shane Seeraj" userId="S::sseeraj@uwaterloo.ca::7e8933b0-995b-402f-831b-fb2e79602cf1" providerId="AD" clId="Web-{E969FDF4-36A5-D476-A1C5-5195E7825238}" dt="2024-02-22T23:30:12.510" v="38"/>
          <ac:picMkLst>
            <pc:docMk/>
            <pc:sldMk cId="1506492801" sldId="301"/>
            <ac:picMk id="4" creationId="{5A51B35F-F7E8-E25A-91EE-0AA1F5C2BDC1}"/>
          </ac:picMkLst>
        </pc:picChg>
        <pc:picChg chg="add del mod">
          <ac:chgData name="Shane Seeraj" userId="S::sseeraj@uwaterloo.ca::7e8933b0-995b-402f-831b-fb2e79602cf1" providerId="AD" clId="Web-{E969FDF4-36A5-D476-A1C5-5195E7825238}" dt="2024-02-23T00:08:55.037" v="119"/>
          <ac:picMkLst>
            <pc:docMk/>
            <pc:sldMk cId="1506492801" sldId="301"/>
            <ac:picMk id="5" creationId="{803A5A79-3C1D-ABB1-69B1-E09B8709B4E3}"/>
          </ac:picMkLst>
        </pc:picChg>
        <pc:picChg chg="add mod ord">
          <ac:chgData name="Shane Seeraj" userId="S::sseeraj@uwaterloo.ca::7e8933b0-995b-402f-831b-fb2e79602cf1" providerId="AD" clId="Web-{E969FDF4-36A5-D476-A1C5-5195E7825238}" dt="2024-02-23T00:09:10.537" v="123"/>
          <ac:picMkLst>
            <pc:docMk/>
            <pc:sldMk cId="1506492801" sldId="301"/>
            <ac:picMk id="6" creationId="{0699FFCD-78CD-D74A-F145-90936D033989}"/>
          </ac:picMkLst>
        </pc:picChg>
        <pc:picChg chg="add mod">
          <ac:chgData name="Shane Seeraj" userId="S::sseeraj@uwaterloo.ca::7e8933b0-995b-402f-831b-fb2e79602cf1" providerId="AD" clId="Web-{E969FDF4-36A5-D476-A1C5-5195E7825238}" dt="2024-02-23T00:09:10.537" v="123"/>
          <ac:picMkLst>
            <pc:docMk/>
            <pc:sldMk cId="1506492801" sldId="301"/>
            <ac:picMk id="7" creationId="{A77D6517-A46F-EAD7-6989-988684866C82}"/>
          </ac:picMkLst>
        </pc:picChg>
      </pc:sldChg>
      <pc:sldChg chg="addSp delSp modSp">
        <pc:chgData name="Shane Seeraj" userId="S::sseeraj@uwaterloo.ca::7e8933b0-995b-402f-831b-fb2e79602cf1" providerId="AD" clId="Web-{E969FDF4-36A5-D476-A1C5-5195E7825238}" dt="2024-02-23T00:26:13.228" v="170" actId="20577"/>
        <pc:sldMkLst>
          <pc:docMk/>
          <pc:sldMk cId="860515914" sldId="314"/>
        </pc:sldMkLst>
        <pc:spChg chg="mod">
          <ac:chgData name="Shane Seeraj" userId="S::sseeraj@uwaterloo.ca::7e8933b0-995b-402f-831b-fb2e79602cf1" providerId="AD" clId="Web-{E969FDF4-36A5-D476-A1C5-5195E7825238}" dt="2024-02-23T00:26:10.806" v="169" actId="20577"/>
          <ac:spMkLst>
            <pc:docMk/>
            <pc:sldMk cId="860515914" sldId="314"/>
            <ac:spMk id="2" creationId="{986D28D3-E2B6-0CD5-1061-C163A248DDAB}"/>
          </ac:spMkLst>
        </pc:spChg>
        <pc:spChg chg="mod">
          <ac:chgData name="Shane Seeraj" userId="S::sseeraj@uwaterloo.ca::7e8933b0-995b-402f-831b-fb2e79602cf1" providerId="AD" clId="Web-{E969FDF4-36A5-D476-A1C5-5195E7825238}" dt="2024-02-23T00:26:13.228" v="170" actId="20577"/>
          <ac:spMkLst>
            <pc:docMk/>
            <pc:sldMk cId="860515914" sldId="314"/>
            <ac:spMk id="3" creationId="{5961A27D-BAD1-F1F3-7177-D2F5620EDD02}"/>
          </ac:spMkLst>
        </pc:spChg>
        <pc:picChg chg="add del mod">
          <ac:chgData name="Shane Seeraj" userId="S::sseeraj@uwaterloo.ca::7e8933b0-995b-402f-831b-fb2e79602cf1" providerId="AD" clId="Web-{E969FDF4-36A5-D476-A1C5-5195E7825238}" dt="2024-02-23T00:24:54.008" v="151"/>
          <ac:picMkLst>
            <pc:docMk/>
            <pc:sldMk cId="860515914" sldId="314"/>
            <ac:picMk id="4" creationId="{0128F298-EF59-DA81-478C-C2E2A1D4B818}"/>
          </ac:picMkLst>
        </pc:picChg>
      </pc:sldChg>
      <pc:sldChg chg="modSp">
        <pc:chgData name="Shane Seeraj" userId="S::sseeraj@uwaterloo.ca::7e8933b0-995b-402f-831b-fb2e79602cf1" providerId="AD" clId="Web-{E969FDF4-36A5-D476-A1C5-5195E7825238}" dt="2024-02-23T01:19:54.816" v="280" actId="20577"/>
        <pc:sldMkLst>
          <pc:docMk/>
          <pc:sldMk cId="2794114077" sldId="315"/>
        </pc:sldMkLst>
        <pc:spChg chg="mod">
          <ac:chgData name="Shane Seeraj" userId="S::sseeraj@uwaterloo.ca::7e8933b0-995b-402f-831b-fb2e79602cf1" providerId="AD" clId="Web-{E969FDF4-36A5-D476-A1C5-5195E7825238}" dt="2024-02-23T01:19:54.816" v="280" actId="20577"/>
          <ac:spMkLst>
            <pc:docMk/>
            <pc:sldMk cId="2794114077" sldId="315"/>
            <ac:spMk id="29" creationId="{D5288F5F-C08A-EBA3-6C94-AC190D6D2743}"/>
          </ac:spMkLst>
        </pc:spChg>
      </pc:sldChg>
      <pc:sldChg chg="addSp delSp modSp new mod setBg">
        <pc:chgData name="Shane Seeraj" userId="S::sseeraj@uwaterloo.ca::7e8933b0-995b-402f-831b-fb2e79602cf1" providerId="AD" clId="Web-{E969FDF4-36A5-D476-A1C5-5195E7825238}" dt="2024-02-23T00:25:52.556" v="166"/>
        <pc:sldMkLst>
          <pc:docMk/>
          <pc:sldMk cId="3015714729" sldId="317"/>
        </pc:sldMkLst>
        <pc:spChg chg="mod">
          <ac:chgData name="Shane Seeraj" userId="S::sseeraj@uwaterloo.ca::7e8933b0-995b-402f-831b-fb2e79602cf1" providerId="AD" clId="Web-{E969FDF4-36A5-D476-A1C5-5195E7825238}" dt="2024-02-23T00:25:52.556" v="166"/>
          <ac:spMkLst>
            <pc:docMk/>
            <pc:sldMk cId="3015714729" sldId="317"/>
            <ac:spMk id="2" creationId="{DC23F424-22C4-F24B-9FE5-B2FB5CB20DEB}"/>
          </ac:spMkLst>
        </pc:spChg>
        <pc:spChg chg="del mod">
          <ac:chgData name="Shane Seeraj" userId="S::sseeraj@uwaterloo.ca::7e8933b0-995b-402f-831b-fb2e79602cf1" providerId="AD" clId="Web-{E969FDF4-36A5-D476-A1C5-5195E7825238}" dt="2024-02-23T00:25:52.556" v="166"/>
          <ac:spMkLst>
            <pc:docMk/>
            <pc:sldMk cId="3015714729" sldId="317"/>
            <ac:spMk id="3" creationId="{398C868F-2C08-8529-BB06-E1A5CD7C6318}"/>
          </ac:spMkLst>
        </pc:spChg>
        <pc:spChg chg="add del">
          <ac:chgData name="Shane Seeraj" userId="S::sseeraj@uwaterloo.ca::7e8933b0-995b-402f-831b-fb2e79602cf1" providerId="AD" clId="Web-{E969FDF4-36A5-D476-A1C5-5195E7825238}" dt="2024-02-23T00:25:52.556" v="166"/>
          <ac:spMkLst>
            <pc:docMk/>
            <pc:sldMk cId="3015714729" sldId="317"/>
            <ac:spMk id="9" creationId="{47942995-B07F-4636-9A06-C6A104B260A8}"/>
          </ac:spMkLst>
        </pc:spChg>
        <pc:spChg chg="add del">
          <ac:chgData name="Shane Seeraj" userId="S::sseeraj@uwaterloo.ca::7e8933b0-995b-402f-831b-fb2e79602cf1" providerId="AD" clId="Web-{E969FDF4-36A5-D476-A1C5-5195E7825238}" dt="2024-02-23T00:25:52.556" v="166"/>
          <ac:spMkLst>
            <pc:docMk/>
            <pc:sldMk cId="3015714729" sldId="317"/>
            <ac:spMk id="16" creationId="{B81933D1-5615-42C7-9C0B-4EB7105CCE2D}"/>
          </ac:spMkLst>
        </pc:spChg>
        <pc:spChg chg="add del">
          <ac:chgData name="Shane Seeraj" userId="S::sseeraj@uwaterloo.ca::7e8933b0-995b-402f-831b-fb2e79602cf1" providerId="AD" clId="Web-{E969FDF4-36A5-D476-A1C5-5195E7825238}" dt="2024-02-23T00:25:52.556" v="166"/>
          <ac:spMkLst>
            <pc:docMk/>
            <pc:sldMk cId="3015714729" sldId="317"/>
            <ac:spMk id="18" creationId="{19C9EAEA-39D0-4B0E-A0EB-51E7B26740B1}"/>
          </ac:spMkLst>
        </pc:spChg>
        <pc:spChg chg="add">
          <ac:chgData name="Shane Seeraj" userId="S::sseeraj@uwaterloo.ca::7e8933b0-995b-402f-831b-fb2e79602cf1" providerId="AD" clId="Web-{E969FDF4-36A5-D476-A1C5-5195E7825238}" dt="2024-02-23T00:25:52.556" v="166"/>
          <ac:spMkLst>
            <pc:docMk/>
            <pc:sldMk cId="3015714729" sldId="317"/>
            <ac:spMk id="23" creationId="{D4771268-CB57-404A-9271-370EB28F6090}"/>
          </ac:spMkLst>
        </pc:spChg>
        <pc:grpChg chg="add del">
          <ac:chgData name="Shane Seeraj" userId="S::sseeraj@uwaterloo.ca::7e8933b0-995b-402f-831b-fb2e79602cf1" providerId="AD" clId="Web-{E969FDF4-36A5-D476-A1C5-5195E7825238}" dt="2024-02-23T00:25:52.556" v="166"/>
          <ac:grpSpMkLst>
            <pc:docMk/>
            <pc:sldMk cId="3015714729" sldId="317"/>
            <ac:grpSpMk id="11" creationId="{032D8612-31EB-44CF-A1D0-14FD4C705424}"/>
          </ac:grpSpMkLst>
        </pc:grpChg>
        <pc:picChg chg="add mod">
          <ac:chgData name="Shane Seeraj" userId="S::sseeraj@uwaterloo.ca::7e8933b0-995b-402f-831b-fb2e79602cf1" providerId="AD" clId="Web-{E969FDF4-36A5-D476-A1C5-5195E7825238}" dt="2024-02-23T00:25:52.556" v="166"/>
          <ac:picMkLst>
            <pc:docMk/>
            <pc:sldMk cId="3015714729" sldId="317"/>
            <ac:picMk id="4" creationId="{5A6D4E18-6266-F2AC-49AD-528C756B5303}"/>
          </ac:picMkLst>
        </pc:picChg>
      </pc:sldChg>
      <pc:sldChg chg="modSp new mod setBg">
        <pc:chgData name="Shane Seeraj" userId="S::sseeraj@uwaterloo.ca::7e8933b0-995b-402f-831b-fb2e79602cf1" providerId="AD" clId="Web-{E969FDF4-36A5-D476-A1C5-5195E7825238}" dt="2024-02-23T01:19:36.863" v="275" actId="20577"/>
        <pc:sldMkLst>
          <pc:docMk/>
          <pc:sldMk cId="2722890316" sldId="318"/>
        </pc:sldMkLst>
        <pc:spChg chg="mod">
          <ac:chgData name="Shane Seeraj" userId="S::sseeraj@uwaterloo.ca::7e8933b0-995b-402f-831b-fb2e79602cf1" providerId="AD" clId="Web-{E969FDF4-36A5-D476-A1C5-5195E7825238}" dt="2024-02-23T01:06:29.637" v="266" actId="20577"/>
          <ac:spMkLst>
            <pc:docMk/>
            <pc:sldMk cId="2722890316" sldId="318"/>
            <ac:spMk id="2" creationId="{B17EB911-334D-3A52-5A08-94CE0A3DB21D}"/>
          </ac:spMkLst>
        </pc:spChg>
        <pc:spChg chg="mod">
          <ac:chgData name="Shane Seeraj" userId="S::sseeraj@uwaterloo.ca::7e8933b0-995b-402f-831b-fb2e79602cf1" providerId="AD" clId="Web-{E969FDF4-36A5-D476-A1C5-5195E7825238}" dt="2024-02-23T01:19:36.863" v="275" actId="20577"/>
          <ac:spMkLst>
            <pc:docMk/>
            <pc:sldMk cId="2722890316" sldId="318"/>
            <ac:spMk id="3" creationId="{2AECAD78-F7D9-1354-1830-40A5D8CAFC21}"/>
          </ac:spMkLst>
        </pc:spChg>
      </pc:sldChg>
    </pc:docChg>
  </pc:docChgLst>
  <pc:docChgLst>
    <pc:chgData name="Songhan Luan" userId="S::s5luan@uwaterloo.ca::c4f27062-e322-493f-868e-60d8410f2328" providerId="AD" clId="Web-{1443CE4D-AC1A-93C8-4231-80614BE53F56}"/>
    <pc:docChg chg="modSld">
      <pc:chgData name="Songhan Luan" userId="S::s5luan@uwaterloo.ca::c4f27062-e322-493f-868e-60d8410f2328" providerId="AD" clId="Web-{1443CE4D-AC1A-93C8-4231-80614BE53F56}" dt="2024-03-01T03:14:14.359" v="11"/>
      <pc:docMkLst>
        <pc:docMk/>
      </pc:docMkLst>
      <pc:sldChg chg="modSp">
        <pc:chgData name="Songhan Luan" userId="S::s5luan@uwaterloo.ca::c4f27062-e322-493f-868e-60d8410f2328" providerId="AD" clId="Web-{1443CE4D-AC1A-93C8-4231-80614BE53F56}" dt="2024-03-01T03:14:14.359" v="11"/>
        <pc:sldMkLst>
          <pc:docMk/>
          <pc:sldMk cId="3015714729" sldId="317"/>
        </pc:sldMkLst>
        <pc:graphicFrameChg chg="mod modGraphic">
          <ac:chgData name="Songhan Luan" userId="S::s5luan@uwaterloo.ca::c4f27062-e322-493f-868e-60d8410f2328" providerId="AD" clId="Web-{1443CE4D-AC1A-93C8-4231-80614BE53F56}" dt="2024-03-01T03:14:14.359" v="11"/>
          <ac:graphicFrameMkLst>
            <pc:docMk/>
            <pc:sldMk cId="3015714729" sldId="317"/>
            <ac:graphicFrameMk id="7" creationId="{B5C55B32-CA4D-217C-A684-0D70B9A3574B}"/>
          </ac:graphicFrameMkLst>
        </pc:graphicFrameChg>
      </pc:sldChg>
    </pc:docChg>
  </pc:docChgLst>
  <pc:docChgLst>
    <pc:chgData name="Zarrin Tasneem" userId="S::z2tasnee@uwaterloo.ca::925e01ce-92da-4975-a15f-ec0b800f92c7" providerId="AD" clId="Web-{25F113FF-5FAD-45EF-81E6-F6BF4AC91FB7}"/>
    <pc:docChg chg="addSld delSld modSld">
      <pc:chgData name="Zarrin Tasneem" userId="S::z2tasnee@uwaterloo.ca::925e01ce-92da-4975-a15f-ec0b800f92c7" providerId="AD" clId="Web-{25F113FF-5FAD-45EF-81E6-F6BF4AC91FB7}" dt="2024-02-25T04:16:50.863" v="192" actId="20577"/>
      <pc:docMkLst>
        <pc:docMk/>
      </pc:docMkLst>
      <pc:sldChg chg="modSp">
        <pc:chgData name="Zarrin Tasneem" userId="S::z2tasnee@uwaterloo.ca::925e01ce-92da-4975-a15f-ec0b800f92c7" providerId="AD" clId="Web-{25F113FF-5FAD-45EF-81E6-F6BF4AC91FB7}" dt="2024-02-25T03:17:01.131" v="63" actId="14100"/>
        <pc:sldMkLst>
          <pc:docMk/>
          <pc:sldMk cId="783427827" sldId="265"/>
        </pc:sldMkLst>
        <pc:spChg chg="mod">
          <ac:chgData name="Zarrin Tasneem" userId="S::z2tasnee@uwaterloo.ca::925e01ce-92da-4975-a15f-ec0b800f92c7" providerId="AD" clId="Web-{25F113FF-5FAD-45EF-81E6-F6BF4AC91FB7}" dt="2024-02-25T03:16:25.646" v="57" actId="14100"/>
          <ac:spMkLst>
            <pc:docMk/>
            <pc:sldMk cId="783427827" sldId="265"/>
            <ac:spMk id="2" creationId="{11C5242E-C859-6E6C-35C4-775DB9BB843E}"/>
          </ac:spMkLst>
        </pc:spChg>
        <pc:spChg chg="mod">
          <ac:chgData name="Zarrin Tasneem" userId="S::z2tasnee@uwaterloo.ca::925e01ce-92da-4975-a15f-ec0b800f92c7" providerId="AD" clId="Web-{25F113FF-5FAD-45EF-81E6-F6BF4AC91FB7}" dt="2024-02-25T03:17:01.131" v="63" actId="14100"/>
          <ac:spMkLst>
            <pc:docMk/>
            <pc:sldMk cId="783427827" sldId="265"/>
            <ac:spMk id="9" creationId="{39585FE4-C100-F0E7-19EE-18BE0A520077}"/>
          </ac:spMkLst>
        </pc:spChg>
      </pc:sldChg>
      <pc:sldChg chg="modSp">
        <pc:chgData name="Zarrin Tasneem" userId="S::z2tasnee@uwaterloo.ca::925e01ce-92da-4975-a15f-ec0b800f92c7" providerId="AD" clId="Web-{25F113FF-5FAD-45EF-81E6-F6BF4AC91FB7}" dt="2024-02-25T03:13:57.301" v="0" actId="1076"/>
        <pc:sldMkLst>
          <pc:docMk/>
          <pc:sldMk cId="623887473" sldId="282"/>
        </pc:sldMkLst>
        <pc:spChg chg="mod">
          <ac:chgData name="Zarrin Tasneem" userId="S::z2tasnee@uwaterloo.ca::925e01ce-92da-4975-a15f-ec0b800f92c7" providerId="AD" clId="Web-{25F113FF-5FAD-45EF-81E6-F6BF4AC91FB7}" dt="2024-02-25T03:13:57.301" v="0" actId="1076"/>
          <ac:spMkLst>
            <pc:docMk/>
            <pc:sldMk cId="623887473" sldId="282"/>
            <ac:spMk id="3" creationId="{4CB029CF-87DF-050C-15BD-0DFAC1C39F9F}"/>
          </ac:spMkLst>
        </pc:spChg>
      </pc:sldChg>
      <pc:sldChg chg="modSp">
        <pc:chgData name="Zarrin Tasneem" userId="S::z2tasnee@uwaterloo.ca::925e01ce-92da-4975-a15f-ec0b800f92c7" providerId="AD" clId="Web-{25F113FF-5FAD-45EF-81E6-F6BF4AC91FB7}" dt="2024-02-25T03:14:28.208" v="5" actId="14100"/>
        <pc:sldMkLst>
          <pc:docMk/>
          <pc:sldMk cId="3736217030" sldId="286"/>
        </pc:sldMkLst>
        <pc:spChg chg="mod">
          <ac:chgData name="Zarrin Tasneem" userId="S::z2tasnee@uwaterloo.ca::925e01ce-92da-4975-a15f-ec0b800f92c7" providerId="AD" clId="Web-{25F113FF-5FAD-45EF-81E6-F6BF4AC91FB7}" dt="2024-02-25T03:14:28.208" v="5" actId="14100"/>
          <ac:spMkLst>
            <pc:docMk/>
            <pc:sldMk cId="3736217030" sldId="286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25F113FF-5FAD-45EF-81E6-F6BF4AC91FB7}" dt="2024-02-25T03:14:40.317" v="8" actId="20577"/>
        <pc:sldMkLst>
          <pc:docMk/>
          <pc:sldMk cId="400303587" sldId="287"/>
        </pc:sldMkLst>
        <pc:spChg chg="mod">
          <ac:chgData name="Zarrin Tasneem" userId="S::z2tasnee@uwaterloo.ca::925e01ce-92da-4975-a15f-ec0b800f92c7" providerId="AD" clId="Web-{25F113FF-5FAD-45EF-81E6-F6BF4AC91FB7}" dt="2024-02-25T03:14:40.317" v="8" actId="20577"/>
          <ac:spMkLst>
            <pc:docMk/>
            <pc:sldMk cId="400303587" sldId="287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25F113FF-5FAD-45EF-81E6-F6BF4AC91FB7}" dt="2024-02-25T04:16:50.863" v="192" actId="20577"/>
        <pc:sldMkLst>
          <pc:docMk/>
          <pc:sldMk cId="442920857" sldId="304"/>
        </pc:sldMkLst>
        <pc:spChg chg="mod">
          <ac:chgData name="Zarrin Tasneem" userId="S::z2tasnee@uwaterloo.ca::925e01ce-92da-4975-a15f-ec0b800f92c7" providerId="AD" clId="Web-{25F113FF-5FAD-45EF-81E6-F6BF4AC91FB7}" dt="2024-02-25T04:16:50.863" v="192" actId="20577"/>
          <ac:spMkLst>
            <pc:docMk/>
            <pc:sldMk cId="442920857" sldId="304"/>
            <ac:spMk id="3" creationId="{5961A27D-BAD1-F1F3-7177-D2F5620EDD02}"/>
          </ac:spMkLst>
        </pc:spChg>
      </pc:sldChg>
      <pc:sldChg chg="modSp">
        <pc:chgData name="Zarrin Tasneem" userId="S::z2tasnee@uwaterloo.ca::925e01ce-92da-4975-a15f-ec0b800f92c7" providerId="AD" clId="Web-{25F113FF-5FAD-45EF-81E6-F6BF4AC91FB7}" dt="2024-02-25T03:15:21.755" v="13" actId="1076"/>
        <pc:sldMkLst>
          <pc:docMk/>
          <pc:sldMk cId="380280912" sldId="305"/>
        </pc:sldMkLst>
        <pc:spChg chg="mod">
          <ac:chgData name="Zarrin Tasneem" userId="S::z2tasnee@uwaterloo.ca::925e01ce-92da-4975-a15f-ec0b800f92c7" providerId="AD" clId="Web-{25F113FF-5FAD-45EF-81E6-F6BF4AC91FB7}" dt="2024-02-25T03:15:08.583" v="11" actId="14100"/>
          <ac:spMkLst>
            <pc:docMk/>
            <pc:sldMk cId="380280912" sldId="305"/>
            <ac:spMk id="2" creationId="{60DD348F-A099-E5BC-C029-28222570CBAD}"/>
          </ac:spMkLst>
        </pc:spChg>
        <pc:spChg chg="mod">
          <ac:chgData name="Zarrin Tasneem" userId="S::z2tasnee@uwaterloo.ca::925e01ce-92da-4975-a15f-ec0b800f92c7" providerId="AD" clId="Web-{25F113FF-5FAD-45EF-81E6-F6BF4AC91FB7}" dt="2024-02-25T03:15:21.755" v="13" actId="1076"/>
          <ac:spMkLst>
            <pc:docMk/>
            <pc:sldMk cId="380280912" sldId="305"/>
            <ac:spMk id="3" creationId="{C5DA79D4-0CDF-EEFC-3188-C7090B0ECCCE}"/>
          </ac:spMkLst>
        </pc:spChg>
      </pc:sldChg>
      <pc:sldChg chg="modSp">
        <pc:chgData name="Zarrin Tasneem" userId="S::z2tasnee@uwaterloo.ca::925e01ce-92da-4975-a15f-ec0b800f92c7" providerId="AD" clId="Web-{25F113FF-5FAD-45EF-81E6-F6BF4AC91FB7}" dt="2024-02-25T03:16:07.974" v="54" actId="20577"/>
        <pc:sldMkLst>
          <pc:docMk/>
          <pc:sldMk cId="1839929854" sldId="306"/>
        </pc:sldMkLst>
        <pc:spChg chg="mod">
          <ac:chgData name="Zarrin Tasneem" userId="S::z2tasnee@uwaterloo.ca::925e01ce-92da-4975-a15f-ec0b800f92c7" providerId="AD" clId="Web-{25F113FF-5FAD-45EF-81E6-F6BF4AC91FB7}" dt="2024-02-25T03:16:07.974" v="54" actId="20577"/>
          <ac:spMkLst>
            <pc:docMk/>
            <pc:sldMk cId="1839929854" sldId="306"/>
            <ac:spMk id="3" creationId="{FA2EAA9A-E408-3810-AED8-5D29AA4C9A40}"/>
          </ac:spMkLst>
        </pc:spChg>
      </pc:sldChg>
      <pc:sldChg chg="modSp">
        <pc:chgData name="Zarrin Tasneem" userId="S::z2tasnee@uwaterloo.ca::925e01ce-92da-4975-a15f-ec0b800f92c7" providerId="AD" clId="Web-{25F113FF-5FAD-45EF-81E6-F6BF4AC91FB7}" dt="2024-02-25T04:16:05.691" v="176" actId="1076"/>
        <pc:sldMkLst>
          <pc:docMk/>
          <pc:sldMk cId="2006938198" sldId="307"/>
        </pc:sldMkLst>
        <pc:spChg chg="mod">
          <ac:chgData name="Zarrin Tasneem" userId="S::z2tasnee@uwaterloo.ca::925e01ce-92da-4975-a15f-ec0b800f92c7" providerId="AD" clId="Web-{25F113FF-5FAD-45EF-81E6-F6BF4AC91FB7}" dt="2024-02-25T03:17:17.834" v="70" actId="20577"/>
          <ac:spMkLst>
            <pc:docMk/>
            <pc:sldMk cId="2006938198" sldId="307"/>
            <ac:spMk id="3" creationId="{5961A27D-BAD1-F1F3-7177-D2F5620EDD02}"/>
          </ac:spMkLst>
        </pc:spChg>
        <pc:spChg chg="mod">
          <ac:chgData name="Zarrin Tasneem" userId="S::z2tasnee@uwaterloo.ca::925e01ce-92da-4975-a15f-ec0b800f92c7" providerId="AD" clId="Web-{25F113FF-5FAD-45EF-81E6-F6BF4AC91FB7}" dt="2024-02-25T04:16:02.816" v="175" actId="1076"/>
          <ac:spMkLst>
            <pc:docMk/>
            <pc:sldMk cId="2006938198" sldId="307"/>
            <ac:spMk id="23" creationId="{AA92BA0F-4A18-55DD-EAE9-A47BADD49B4B}"/>
          </ac:spMkLst>
        </pc:spChg>
        <pc:spChg chg="mod">
          <ac:chgData name="Zarrin Tasneem" userId="S::z2tasnee@uwaterloo.ca::925e01ce-92da-4975-a15f-ec0b800f92c7" providerId="AD" clId="Web-{25F113FF-5FAD-45EF-81E6-F6BF4AC91FB7}" dt="2024-02-25T04:16:05.691" v="176" actId="1076"/>
          <ac:spMkLst>
            <pc:docMk/>
            <pc:sldMk cId="2006938198" sldId="307"/>
            <ac:spMk id="24" creationId="{352B81BB-7A66-1631-D7E4-8829A6D29E38}"/>
          </ac:spMkLst>
        </pc:spChg>
        <pc:graphicFrameChg chg="mod">
          <ac:chgData name="Zarrin Tasneem" userId="S::z2tasnee@uwaterloo.ca::925e01ce-92da-4975-a15f-ec0b800f92c7" providerId="AD" clId="Web-{25F113FF-5FAD-45EF-81E6-F6BF4AC91FB7}" dt="2024-02-25T03:18:03.022" v="74" actId="1076"/>
          <ac:graphicFrameMkLst>
            <pc:docMk/>
            <pc:sldMk cId="2006938198" sldId="307"/>
            <ac:graphicFrameMk id="20" creationId="{ABA00FA6-1737-1EDA-798A-A3C7E9E7804F}"/>
          </ac:graphicFrameMkLst>
        </pc:graphicFrameChg>
        <pc:graphicFrameChg chg="mod">
          <ac:chgData name="Zarrin Tasneem" userId="S::z2tasnee@uwaterloo.ca::925e01ce-92da-4975-a15f-ec0b800f92c7" providerId="AD" clId="Web-{25F113FF-5FAD-45EF-81E6-F6BF4AC91FB7}" dt="2024-02-25T03:18:12.241" v="76" actId="1076"/>
          <ac:graphicFrameMkLst>
            <pc:docMk/>
            <pc:sldMk cId="2006938198" sldId="307"/>
            <ac:graphicFrameMk id="21" creationId="{DEA3A96B-51BB-984F-00CD-7E0C01334EC6}"/>
          </ac:graphicFrameMkLst>
        </pc:graphicFrameChg>
        <pc:graphicFrameChg chg="mod">
          <ac:chgData name="Zarrin Tasneem" userId="S::z2tasnee@uwaterloo.ca::925e01ce-92da-4975-a15f-ec0b800f92c7" providerId="AD" clId="Web-{25F113FF-5FAD-45EF-81E6-F6BF4AC91FB7}" dt="2024-02-25T03:18:21.241" v="78" actId="1076"/>
          <ac:graphicFrameMkLst>
            <pc:docMk/>
            <pc:sldMk cId="2006938198" sldId="307"/>
            <ac:graphicFrameMk id="22" creationId="{CB76387F-E82F-45D0-7EFF-6D711FE23FB3}"/>
          </ac:graphicFrameMkLst>
        </pc:graphicFrameChg>
      </pc:sldChg>
      <pc:sldChg chg="modSp">
        <pc:chgData name="Zarrin Tasneem" userId="S::z2tasnee@uwaterloo.ca::925e01ce-92da-4975-a15f-ec0b800f92c7" providerId="AD" clId="Web-{25F113FF-5FAD-45EF-81E6-F6BF4AC91FB7}" dt="2024-02-25T04:15:51.503" v="174" actId="1076"/>
        <pc:sldMkLst>
          <pc:docMk/>
          <pc:sldMk cId="1525141163" sldId="323"/>
        </pc:sldMkLst>
        <pc:spChg chg="mod">
          <ac:chgData name="Zarrin Tasneem" userId="S::z2tasnee@uwaterloo.ca::925e01ce-92da-4975-a15f-ec0b800f92c7" providerId="AD" clId="Web-{25F113FF-5FAD-45EF-81E6-F6BF4AC91FB7}" dt="2024-02-25T04:15:51.503" v="174" actId="1076"/>
          <ac:spMkLst>
            <pc:docMk/>
            <pc:sldMk cId="1525141163" sldId="323"/>
            <ac:spMk id="2" creationId="{8AE379FB-BD12-0C54-50CF-C271F2F62F9A}"/>
          </ac:spMkLst>
        </pc:spChg>
        <pc:spChg chg="mod">
          <ac:chgData name="Zarrin Tasneem" userId="S::z2tasnee@uwaterloo.ca::925e01ce-92da-4975-a15f-ec0b800f92c7" providerId="AD" clId="Web-{25F113FF-5FAD-45EF-81E6-F6BF4AC91FB7}" dt="2024-02-25T04:14:49.362" v="167" actId="1076"/>
          <ac:spMkLst>
            <pc:docMk/>
            <pc:sldMk cId="1525141163" sldId="323"/>
            <ac:spMk id="29" creationId="{D5288F5F-C08A-EBA3-6C94-AC190D6D2743}"/>
          </ac:spMkLst>
        </pc:spChg>
      </pc:sldChg>
      <pc:sldChg chg="modSp">
        <pc:chgData name="Zarrin Tasneem" userId="S::z2tasnee@uwaterloo.ca::925e01ce-92da-4975-a15f-ec0b800f92c7" providerId="AD" clId="Web-{25F113FF-5FAD-45EF-81E6-F6BF4AC91FB7}" dt="2024-02-25T04:15:29.331" v="173" actId="20577"/>
        <pc:sldMkLst>
          <pc:docMk/>
          <pc:sldMk cId="777620715" sldId="325"/>
        </pc:sldMkLst>
        <pc:spChg chg="mod">
          <ac:chgData name="Zarrin Tasneem" userId="S::z2tasnee@uwaterloo.ca::925e01ce-92da-4975-a15f-ec0b800f92c7" providerId="AD" clId="Web-{25F113FF-5FAD-45EF-81E6-F6BF4AC91FB7}" dt="2024-02-25T04:15:29.331" v="173" actId="20577"/>
          <ac:spMkLst>
            <pc:docMk/>
            <pc:sldMk cId="777620715" sldId="325"/>
            <ac:spMk id="29" creationId="{D5288F5F-C08A-EBA3-6C94-AC190D6D2743}"/>
          </ac:spMkLst>
        </pc:spChg>
      </pc:sldChg>
      <pc:sldChg chg="addSp delSp modSp new mod setBg modClrScheme addAnim setClrOvrMap chgLayout">
        <pc:chgData name="Zarrin Tasneem" userId="S::z2tasnee@uwaterloo.ca::925e01ce-92da-4975-a15f-ec0b800f92c7" providerId="AD" clId="Web-{25F113FF-5FAD-45EF-81E6-F6BF4AC91FB7}" dt="2024-02-25T04:10:06.182" v="136" actId="14100"/>
        <pc:sldMkLst>
          <pc:docMk/>
          <pc:sldMk cId="1983269246" sldId="326"/>
        </pc:sldMkLst>
        <pc:spChg chg="mod ord">
          <ac:chgData name="Zarrin Tasneem" userId="S::z2tasnee@uwaterloo.ca::925e01ce-92da-4975-a15f-ec0b800f92c7" providerId="AD" clId="Web-{25F113FF-5FAD-45EF-81E6-F6BF4AC91FB7}" dt="2024-02-25T04:09:38.447" v="135" actId="1076"/>
          <ac:spMkLst>
            <pc:docMk/>
            <pc:sldMk cId="1983269246" sldId="326"/>
            <ac:spMk id="2" creationId="{D0004DE7-040B-8CEE-AAE1-D3527B318475}"/>
          </ac:spMkLst>
        </pc:spChg>
        <pc:spChg chg="del">
          <ac:chgData name="Zarrin Tasneem" userId="S::z2tasnee@uwaterloo.ca::925e01ce-92da-4975-a15f-ec0b800f92c7" providerId="AD" clId="Web-{25F113FF-5FAD-45EF-81E6-F6BF4AC91FB7}" dt="2024-02-25T03:57:25.189" v="80"/>
          <ac:spMkLst>
            <pc:docMk/>
            <pc:sldMk cId="1983269246" sldId="326"/>
            <ac:spMk id="3" creationId="{47B2C6F8-8E2C-B7C9-ACEC-ECD2964F78D1}"/>
          </ac:spMkLst>
        </pc:spChg>
        <pc:spChg chg="add del">
          <ac:chgData name="Zarrin Tasneem" userId="S::z2tasnee@uwaterloo.ca::925e01ce-92da-4975-a15f-ec0b800f92c7" providerId="AD" clId="Web-{25F113FF-5FAD-45EF-81E6-F6BF4AC91FB7}" dt="2024-02-25T03:58:46.846" v="89"/>
          <ac:spMkLst>
            <pc:docMk/>
            <pc:sldMk cId="1983269246" sldId="326"/>
            <ac:spMk id="9" creationId="{657F69E0-C4B0-4BEC-A689-4F8D877F05D4}"/>
          </ac:spMkLst>
        </pc:spChg>
        <pc:spChg chg="add del">
          <ac:chgData name="Zarrin Tasneem" userId="S::z2tasnee@uwaterloo.ca::925e01ce-92da-4975-a15f-ec0b800f92c7" providerId="AD" clId="Web-{25F113FF-5FAD-45EF-81E6-F6BF4AC91FB7}" dt="2024-02-25T03:58:46.846" v="89"/>
          <ac:spMkLst>
            <pc:docMk/>
            <pc:sldMk cId="1983269246" sldId="326"/>
            <ac:spMk id="11" creationId="{9F6380B4-6A1C-481E-8408-B4E6C75B9B81}"/>
          </ac:spMkLst>
        </pc:spChg>
        <pc:spChg chg="add">
          <ac:chgData name="Zarrin Tasneem" userId="S::z2tasnee@uwaterloo.ca::925e01ce-92da-4975-a15f-ec0b800f92c7" providerId="AD" clId="Web-{25F113FF-5FAD-45EF-81E6-F6BF4AC91FB7}" dt="2024-02-25T03:58:46.893" v="90"/>
          <ac:spMkLst>
            <pc:docMk/>
            <pc:sldMk cId="1983269246" sldId="326"/>
            <ac:spMk id="13" creationId="{71B2258F-86CA-4D4D-8270-BC05FCDEBFB3}"/>
          </ac:spMkLst>
        </pc:spChg>
        <pc:picChg chg="add mod">
          <ac:chgData name="Zarrin Tasneem" userId="S::z2tasnee@uwaterloo.ca::925e01ce-92da-4975-a15f-ec0b800f92c7" providerId="AD" clId="Web-{25F113FF-5FAD-45EF-81E6-F6BF4AC91FB7}" dt="2024-02-25T04:06:36.914" v="121" actId="1076"/>
          <ac:picMkLst>
            <pc:docMk/>
            <pc:sldMk cId="1983269246" sldId="326"/>
            <ac:picMk id="4" creationId="{614B8908-FCBA-2B9E-C3A3-C74CB92D707F}"/>
          </ac:picMkLst>
        </pc:picChg>
        <pc:picChg chg="add mod">
          <ac:chgData name="Zarrin Tasneem" userId="S::z2tasnee@uwaterloo.ca::925e01ce-92da-4975-a15f-ec0b800f92c7" providerId="AD" clId="Web-{25F113FF-5FAD-45EF-81E6-F6BF4AC91FB7}" dt="2024-02-25T04:09:32.119" v="134" actId="1076"/>
          <ac:picMkLst>
            <pc:docMk/>
            <pc:sldMk cId="1983269246" sldId="326"/>
            <ac:picMk id="5" creationId="{6DB25D5D-27A3-2569-EE94-9F6A6B61A439}"/>
          </ac:picMkLst>
        </pc:picChg>
        <pc:picChg chg="add mod">
          <ac:chgData name="Zarrin Tasneem" userId="S::z2tasnee@uwaterloo.ca::925e01ce-92da-4975-a15f-ec0b800f92c7" providerId="AD" clId="Web-{25F113FF-5FAD-45EF-81E6-F6BF4AC91FB7}" dt="2024-02-25T04:10:06.182" v="136" actId="14100"/>
          <ac:picMkLst>
            <pc:docMk/>
            <pc:sldMk cId="1983269246" sldId="326"/>
            <ac:picMk id="6" creationId="{A8ACDD56-0175-AB0D-A501-095B981BBAD9}"/>
          </ac:picMkLst>
        </pc:picChg>
        <pc:picChg chg="add mod">
          <ac:chgData name="Zarrin Tasneem" userId="S::z2tasnee@uwaterloo.ca::925e01ce-92da-4975-a15f-ec0b800f92c7" providerId="AD" clId="Web-{25F113FF-5FAD-45EF-81E6-F6BF4AC91FB7}" dt="2024-02-25T04:05:16.569" v="110" actId="14100"/>
          <ac:picMkLst>
            <pc:docMk/>
            <pc:sldMk cId="1983269246" sldId="326"/>
            <ac:picMk id="7" creationId="{0FF121F4-D37E-24C7-4553-3AB0AC04705B}"/>
          </ac:picMkLst>
        </pc:picChg>
      </pc:sldChg>
      <pc:sldChg chg="new del">
        <pc:chgData name="Zarrin Tasneem" userId="S::z2tasnee@uwaterloo.ca::925e01ce-92da-4975-a15f-ec0b800f92c7" providerId="AD" clId="Web-{25F113FF-5FAD-45EF-81E6-F6BF4AC91FB7}" dt="2024-02-25T04:10:49.510" v="138"/>
        <pc:sldMkLst>
          <pc:docMk/>
          <pc:sldMk cId="375390019" sldId="327"/>
        </pc:sldMkLst>
      </pc:sldChg>
      <pc:sldChg chg="addSp delSp modSp add del replId">
        <pc:chgData name="Zarrin Tasneem" userId="S::z2tasnee@uwaterloo.ca::925e01ce-92da-4975-a15f-ec0b800f92c7" providerId="AD" clId="Web-{25F113FF-5FAD-45EF-81E6-F6BF4AC91FB7}" dt="2024-02-25T04:15:09.394" v="169"/>
        <pc:sldMkLst>
          <pc:docMk/>
          <pc:sldMk cId="986711688" sldId="327"/>
        </pc:sldMkLst>
        <pc:spChg chg="add del">
          <ac:chgData name="Zarrin Tasneem" userId="S::z2tasnee@uwaterloo.ca::925e01ce-92da-4975-a15f-ec0b800f92c7" providerId="AD" clId="Web-{25F113FF-5FAD-45EF-81E6-F6BF4AC91FB7}" dt="2024-02-25T04:12:11.183" v="146"/>
          <ac:spMkLst>
            <pc:docMk/>
            <pc:sldMk cId="986711688" sldId="327"/>
            <ac:spMk id="2" creationId="{8AE379FB-BD12-0C54-50CF-C271F2F62F9A}"/>
          </ac:spMkLst>
        </pc:spChg>
        <pc:spChg chg="add del mod">
          <ac:chgData name="Zarrin Tasneem" userId="S::z2tasnee@uwaterloo.ca::925e01ce-92da-4975-a15f-ec0b800f92c7" providerId="AD" clId="Web-{25F113FF-5FAD-45EF-81E6-F6BF4AC91FB7}" dt="2024-02-25T04:12:11.183" v="147"/>
          <ac:spMkLst>
            <pc:docMk/>
            <pc:sldMk cId="986711688" sldId="327"/>
            <ac:spMk id="4" creationId="{798AC026-83FA-A500-6C18-53D9F2D78FF8}"/>
          </ac:spMkLst>
        </pc:spChg>
        <pc:spChg chg="add del mod">
          <ac:chgData name="Zarrin Tasneem" userId="S::z2tasnee@uwaterloo.ca::925e01ce-92da-4975-a15f-ec0b800f92c7" providerId="AD" clId="Web-{25F113FF-5FAD-45EF-81E6-F6BF4AC91FB7}" dt="2024-02-25T04:12:11.183" v="146"/>
          <ac:spMkLst>
            <pc:docMk/>
            <pc:sldMk cId="986711688" sldId="327"/>
            <ac:spMk id="7" creationId="{CE781A53-6E0C-54E2-4A0C-BDC6A551228B}"/>
          </ac:spMkLst>
        </pc:spChg>
        <pc:spChg chg="add del mod">
          <ac:chgData name="Zarrin Tasneem" userId="S::z2tasnee@uwaterloo.ca::925e01ce-92da-4975-a15f-ec0b800f92c7" providerId="AD" clId="Web-{25F113FF-5FAD-45EF-81E6-F6BF4AC91FB7}" dt="2024-02-25T04:13:56.846" v="150" actId="20577"/>
          <ac:spMkLst>
            <pc:docMk/>
            <pc:sldMk cId="986711688" sldId="327"/>
            <ac:spMk id="29" creationId="{D5288F5F-C08A-EBA3-6C94-AC190D6D2743}"/>
          </ac:spMkLst>
        </pc:spChg>
        <pc:spChg chg="add del">
          <ac:chgData name="Zarrin Tasneem" userId="S::z2tasnee@uwaterloo.ca::925e01ce-92da-4975-a15f-ec0b800f92c7" providerId="AD" clId="Web-{25F113FF-5FAD-45EF-81E6-F6BF4AC91FB7}" dt="2024-02-25T04:12:11.167" v="144"/>
          <ac:spMkLst>
            <pc:docMk/>
            <pc:sldMk cId="986711688" sldId="327"/>
            <ac:spMk id="34" creationId="{9228552E-C8B1-4A80-8448-0787CE0FC704}"/>
          </ac:spMkLst>
        </pc:spChg>
        <pc:picChg chg="add del">
          <ac:chgData name="Zarrin Tasneem" userId="S::z2tasnee@uwaterloo.ca::925e01ce-92da-4975-a15f-ec0b800f92c7" providerId="AD" clId="Web-{25F113FF-5FAD-45EF-81E6-F6BF4AC91FB7}" dt="2024-02-25T04:12:11.167" v="145"/>
          <ac:picMkLst>
            <pc:docMk/>
            <pc:sldMk cId="986711688" sldId="327"/>
            <ac:picMk id="5" creationId="{31CA3C23-28F1-C841-AF56-33ACE860DD88}"/>
          </ac:picMkLst>
        </pc:picChg>
      </pc:sldChg>
    </pc:docChg>
  </pc:docChgLst>
  <pc:docChgLst>
    <pc:chgData name="Zarrin Tasneem" userId="S::z2tasnee@uwaterloo.ca::925e01ce-92da-4975-a15f-ec0b800f92c7" providerId="AD" clId="Web-{0A65FC45-870A-45C3-AC64-142A5C4650FA}"/>
    <pc:docChg chg="modSld">
      <pc:chgData name="Zarrin Tasneem" userId="S::z2tasnee@uwaterloo.ca::925e01ce-92da-4975-a15f-ec0b800f92c7" providerId="AD" clId="Web-{0A65FC45-870A-45C3-AC64-142A5C4650FA}" dt="2024-02-24T00:49:41.194" v="25" actId="20577"/>
      <pc:docMkLst>
        <pc:docMk/>
      </pc:docMkLst>
      <pc:sldChg chg="modSp">
        <pc:chgData name="Zarrin Tasneem" userId="S::z2tasnee@uwaterloo.ca::925e01ce-92da-4975-a15f-ec0b800f92c7" providerId="AD" clId="Web-{0A65FC45-870A-45C3-AC64-142A5C4650FA}" dt="2024-02-24T00:49:41.194" v="25" actId="20577"/>
        <pc:sldMkLst>
          <pc:docMk/>
          <pc:sldMk cId="2794114077" sldId="315"/>
        </pc:sldMkLst>
        <pc:spChg chg="mod">
          <ac:chgData name="Zarrin Tasneem" userId="S::z2tasnee@uwaterloo.ca::925e01ce-92da-4975-a15f-ec0b800f92c7" providerId="AD" clId="Web-{0A65FC45-870A-45C3-AC64-142A5C4650FA}" dt="2024-02-24T00:49:41.194" v="25" actId="20577"/>
          <ac:spMkLst>
            <pc:docMk/>
            <pc:sldMk cId="2794114077" sldId="315"/>
            <ac:spMk id="2" creationId="{8AE379FB-BD12-0C54-50CF-C271F2F62F9A}"/>
          </ac:spMkLst>
        </pc:spChg>
      </pc:sldChg>
    </pc:docChg>
  </pc:docChgLst>
  <pc:docChgLst>
    <pc:chgData name="Zarrin Tasneem" userId="S::z2tasnee@uwaterloo.ca::925e01ce-92da-4975-a15f-ec0b800f92c7" providerId="AD" clId="Web-{12D45775-1A5E-40E4-884A-52EB20B44189}"/>
    <pc:docChg chg="delSld modSld">
      <pc:chgData name="Zarrin Tasneem" userId="S::z2tasnee@uwaterloo.ca::925e01ce-92da-4975-a15f-ec0b800f92c7" providerId="AD" clId="Web-{12D45775-1A5E-40E4-884A-52EB20B44189}" dt="2024-02-25T03:05:18.657" v="249"/>
      <pc:docMkLst>
        <pc:docMk/>
      </pc:docMkLst>
      <pc:sldChg chg="addSp delSp modSp">
        <pc:chgData name="Zarrin Tasneem" userId="S::z2tasnee@uwaterloo.ca::925e01ce-92da-4975-a15f-ec0b800f92c7" providerId="AD" clId="Web-{12D45775-1A5E-40E4-884A-52EB20B44189}" dt="2024-02-25T03:05:02.938" v="248" actId="1076"/>
        <pc:sldMkLst>
          <pc:docMk/>
          <pc:sldMk cId="1520694652" sldId="264"/>
        </pc:sldMkLst>
        <pc:spChg chg="mod">
          <ac:chgData name="Zarrin Tasneem" userId="S::z2tasnee@uwaterloo.ca::925e01ce-92da-4975-a15f-ec0b800f92c7" providerId="AD" clId="Web-{12D45775-1A5E-40E4-884A-52EB20B44189}" dt="2024-02-25T03:05:02.938" v="248" actId="1076"/>
          <ac:spMkLst>
            <pc:docMk/>
            <pc:sldMk cId="1520694652" sldId="264"/>
            <ac:spMk id="2" creationId="{AE212AD1-2E3B-76A0-39EC-3BD04D3909C2}"/>
          </ac:spMkLst>
        </pc:spChg>
        <pc:spChg chg="mod ord">
          <ac:chgData name="Zarrin Tasneem" userId="S::z2tasnee@uwaterloo.ca::925e01ce-92da-4975-a15f-ec0b800f92c7" providerId="AD" clId="Web-{12D45775-1A5E-40E4-884A-52EB20B44189}" dt="2024-02-25T03:04:44.828" v="244" actId="1076"/>
          <ac:spMkLst>
            <pc:docMk/>
            <pc:sldMk cId="1520694652" sldId="264"/>
            <ac:spMk id="3" creationId="{BFD4C5A9-F963-3B51-D4A3-384F05822977}"/>
          </ac:spMkLst>
        </pc:spChg>
        <pc:spChg chg="add del">
          <ac:chgData name="Zarrin Tasneem" userId="S::z2tasnee@uwaterloo.ca::925e01ce-92da-4975-a15f-ec0b800f92c7" providerId="AD" clId="Web-{12D45775-1A5E-40E4-884A-52EB20B44189}" dt="2024-02-25T03:00:29.778" v="208"/>
          <ac:spMkLst>
            <pc:docMk/>
            <pc:sldMk cId="1520694652" sldId="264"/>
            <ac:spMk id="9" creationId="{D009D6D5-DAC2-4A8B-A17A-E206B9012D09}"/>
          </ac:spMkLst>
        </pc:spChg>
        <pc:spChg chg="add del">
          <ac:chgData name="Zarrin Tasneem" userId="S::z2tasnee@uwaterloo.ca::925e01ce-92da-4975-a15f-ec0b800f92c7" providerId="AD" clId="Web-{12D45775-1A5E-40E4-884A-52EB20B44189}" dt="2024-02-25T03:04:19.265" v="238"/>
          <ac:spMkLst>
            <pc:docMk/>
            <pc:sldMk cId="1520694652" sldId="264"/>
            <ac:spMk id="14" creationId="{34D85B6A-FF18-4EFD-BD23-77FDE89EC5A0}"/>
          </ac:spMkLst>
        </pc:spChg>
        <pc:spChg chg="add del">
          <ac:chgData name="Zarrin Tasneem" userId="S::z2tasnee@uwaterloo.ca::925e01ce-92da-4975-a15f-ec0b800f92c7" providerId="AD" clId="Web-{12D45775-1A5E-40E4-884A-52EB20B44189}" dt="2024-02-25T03:04:19.265" v="238"/>
          <ac:spMkLst>
            <pc:docMk/>
            <pc:sldMk cId="1520694652" sldId="264"/>
            <ac:spMk id="16" creationId="{E8AAB596-4870-4D7C-9F51-06F1F7367CCD}"/>
          </ac:spMkLst>
        </pc:spChg>
        <pc:spChg chg="add">
          <ac:chgData name="Zarrin Tasneem" userId="S::z2tasnee@uwaterloo.ca::925e01ce-92da-4975-a15f-ec0b800f92c7" providerId="AD" clId="Web-{12D45775-1A5E-40E4-884A-52EB20B44189}" dt="2024-02-25T03:04:19.265" v="238"/>
          <ac:spMkLst>
            <pc:docMk/>
            <pc:sldMk cId="1520694652" sldId="264"/>
            <ac:spMk id="24" creationId="{34D85B6A-FF18-4EFD-BD23-77FDE89EC5A0}"/>
          </ac:spMkLst>
        </pc:spChg>
        <pc:spChg chg="add">
          <ac:chgData name="Zarrin Tasneem" userId="S::z2tasnee@uwaterloo.ca::925e01ce-92da-4975-a15f-ec0b800f92c7" providerId="AD" clId="Web-{12D45775-1A5E-40E4-884A-52EB20B44189}" dt="2024-02-25T03:04:19.265" v="238"/>
          <ac:spMkLst>
            <pc:docMk/>
            <pc:sldMk cId="1520694652" sldId="264"/>
            <ac:spMk id="26" creationId="{E8AAB596-4870-4D7C-9F51-06F1F7367CCD}"/>
          </ac:spMkLst>
        </pc:spChg>
        <pc:picChg chg="add del mod">
          <ac:chgData name="Zarrin Tasneem" userId="S::z2tasnee@uwaterloo.ca::925e01ce-92da-4975-a15f-ec0b800f92c7" providerId="AD" clId="Web-{12D45775-1A5E-40E4-884A-52EB20B44189}" dt="2024-02-25T02:59:18.261" v="204"/>
          <ac:picMkLst>
            <pc:docMk/>
            <pc:sldMk cId="1520694652" sldId="264"/>
            <ac:picMk id="4" creationId="{A486440A-B10E-B75B-165D-3CCE6590061A}"/>
          </ac:picMkLst>
        </pc:picChg>
        <pc:picChg chg="add del mod">
          <ac:chgData name="Zarrin Tasneem" userId="S::z2tasnee@uwaterloo.ca::925e01ce-92da-4975-a15f-ec0b800f92c7" providerId="AD" clId="Web-{12D45775-1A5E-40E4-884A-52EB20B44189}" dt="2024-02-25T03:03:44.577" v="236"/>
          <ac:picMkLst>
            <pc:docMk/>
            <pc:sldMk cId="1520694652" sldId="264"/>
            <ac:picMk id="5" creationId="{45AEF717-B12F-6610-6C5A-36DEC1C41DCF}"/>
          </ac:picMkLst>
        </pc:picChg>
        <pc:picChg chg="add del mod">
          <ac:chgData name="Zarrin Tasneem" userId="S::z2tasnee@uwaterloo.ca::925e01ce-92da-4975-a15f-ec0b800f92c7" providerId="AD" clId="Web-{12D45775-1A5E-40E4-884A-52EB20B44189}" dt="2024-02-25T03:03:38.421" v="235"/>
          <ac:picMkLst>
            <pc:docMk/>
            <pc:sldMk cId="1520694652" sldId="264"/>
            <ac:picMk id="6" creationId="{08D0ECFA-9B6E-98D2-BF54-97541C8911D1}"/>
          </ac:picMkLst>
        </pc:picChg>
        <pc:picChg chg="add del mod">
          <ac:chgData name="Zarrin Tasneem" userId="S::z2tasnee@uwaterloo.ca::925e01ce-92da-4975-a15f-ec0b800f92c7" providerId="AD" clId="Web-{12D45775-1A5E-40E4-884A-52EB20B44189}" dt="2024-02-25T03:02:17.920" v="214"/>
          <ac:picMkLst>
            <pc:docMk/>
            <pc:sldMk cId="1520694652" sldId="264"/>
            <ac:picMk id="7" creationId="{9105D406-90BD-D1BA-D03A-D26A6AE7BFDD}"/>
          </ac:picMkLst>
        </pc:picChg>
        <pc:picChg chg="add del mod">
          <ac:chgData name="Zarrin Tasneem" userId="S::z2tasnee@uwaterloo.ca::925e01ce-92da-4975-a15f-ec0b800f92c7" providerId="AD" clId="Web-{12D45775-1A5E-40E4-884A-52EB20B44189}" dt="2024-02-25T03:02:30.232" v="218"/>
          <ac:picMkLst>
            <pc:docMk/>
            <pc:sldMk cId="1520694652" sldId="264"/>
            <ac:picMk id="8" creationId="{F2D7E7C4-E7A6-1E64-1E01-63BE612604CE}"/>
          </ac:picMkLst>
        </pc:picChg>
        <pc:picChg chg="add del mod">
          <ac:chgData name="Zarrin Tasneem" userId="S::z2tasnee@uwaterloo.ca::925e01ce-92da-4975-a15f-ec0b800f92c7" providerId="AD" clId="Web-{12D45775-1A5E-40E4-884A-52EB20B44189}" dt="2024-02-25T03:02:30.232" v="217"/>
          <ac:picMkLst>
            <pc:docMk/>
            <pc:sldMk cId="1520694652" sldId="264"/>
            <ac:picMk id="10" creationId="{932B0C37-48F5-F474-09B8-6E70A7436100}"/>
          </ac:picMkLst>
        </pc:picChg>
        <pc:picChg chg="add mod">
          <ac:chgData name="Zarrin Tasneem" userId="S::z2tasnee@uwaterloo.ca::925e01ce-92da-4975-a15f-ec0b800f92c7" providerId="AD" clId="Web-{12D45775-1A5E-40E4-884A-52EB20B44189}" dt="2024-02-25T03:04:19.265" v="238"/>
          <ac:picMkLst>
            <pc:docMk/>
            <pc:sldMk cId="1520694652" sldId="264"/>
            <ac:picMk id="11" creationId="{B0464D5D-7FD9-7290-D42A-44FFCCD6AE25}"/>
          </ac:picMkLst>
        </pc:picChg>
        <pc:picChg chg="add del mod">
          <ac:chgData name="Zarrin Tasneem" userId="S::z2tasnee@uwaterloo.ca::925e01ce-92da-4975-a15f-ec0b800f92c7" providerId="AD" clId="Web-{12D45775-1A5E-40E4-884A-52EB20B44189}" dt="2024-02-25T03:03:28.780" v="229"/>
          <ac:picMkLst>
            <pc:docMk/>
            <pc:sldMk cId="1520694652" sldId="264"/>
            <ac:picMk id="12" creationId="{88E42E56-8603-1A5A-2E5F-2BDB49D3EFAC}"/>
          </ac:picMkLst>
        </pc:picChg>
        <pc:picChg chg="add del mod">
          <ac:chgData name="Zarrin Tasneem" userId="S::z2tasnee@uwaterloo.ca::925e01ce-92da-4975-a15f-ec0b800f92c7" providerId="AD" clId="Web-{12D45775-1A5E-40E4-884A-52EB20B44189}" dt="2024-02-25T03:03:26.999" v="228"/>
          <ac:picMkLst>
            <pc:docMk/>
            <pc:sldMk cId="1520694652" sldId="264"/>
            <ac:picMk id="13" creationId="{FBD89762-6E48-6062-5592-99B5F342847C}"/>
          </ac:picMkLst>
        </pc:picChg>
        <pc:picChg chg="add del mod">
          <ac:chgData name="Zarrin Tasneem" userId="S::z2tasnee@uwaterloo.ca::925e01ce-92da-4975-a15f-ec0b800f92c7" providerId="AD" clId="Web-{12D45775-1A5E-40E4-884A-52EB20B44189}" dt="2024-02-25T03:03:26.999" v="227"/>
          <ac:picMkLst>
            <pc:docMk/>
            <pc:sldMk cId="1520694652" sldId="264"/>
            <ac:picMk id="15" creationId="{A12D975D-9FA6-7F52-3DEB-BA8FF0E8484A}"/>
          </ac:picMkLst>
        </pc:picChg>
        <pc:picChg chg="add mod ord">
          <ac:chgData name="Zarrin Tasneem" userId="S::z2tasnee@uwaterloo.ca::925e01ce-92da-4975-a15f-ec0b800f92c7" providerId="AD" clId="Web-{12D45775-1A5E-40E4-884A-52EB20B44189}" dt="2024-02-25T03:04:19.265" v="238"/>
          <ac:picMkLst>
            <pc:docMk/>
            <pc:sldMk cId="1520694652" sldId="264"/>
            <ac:picMk id="17" creationId="{315770B1-D045-A36C-CD79-20915CBE49E4}"/>
          </ac:picMkLst>
        </pc:picChg>
        <pc:picChg chg="add del mod">
          <ac:chgData name="Zarrin Tasneem" userId="S::z2tasnee@uwaterloo.ca::925e01ce-92da-4975-a15f-ec0b800f92c7" providerId="AD" clId="Web-{12D45775-1A5E-40E4-884A-52EB20B44189}" dt="2024-02-25T03:03:36.046" v="234"/>
          <ac:picMkLst>
            <pc:docMk/>
            <pc:sldMk cId="1520694652" sldId="264"/>
            <ac:picMk id="18" creationId="{D9479ACB-186C-7561-8D99-F90CDD1949C8}"/>
          </ac:picMkLst>
        </pc:picChg>
        <pc:picChg chg="add mod">
          <ac:chgData name="Zarrin Tasneem" userId="S::z2tasnee@uwaterloo.ca::925e01ce-92da-4975-a15f-ec0b800f92c7" providerId="AD" clId="Web-{12D45775-1A5E-40E4-884A-52EB20B44189}" dt="2024-02-25T03:04:19.265" v="238"/>
          <ac:picMkLst>
            <pc:docMk/>
            <pc:sldMk cId="1520694652" sldId="264"/>
            <ac:picMk id="19" creationId="{376566E0-5E83-7246-CFB3-96D8A94602A0}"/>
          </ac:picMkLst>
        </pc:picChg>
      </pc:sldChg>
      <pc:sldChg chg="addSp delSp modSp">
        <pc:chgData name="Zarrin Tasneem" userId="S::z2tasnee@uwaterloo.ca::925e01ce-92da-4975-a15f-ec0b800f92c7" providerId="AD" clId="Web-{12D45775-1A5E-40E4-884A-52EB20B44189}" dt="2024-02-25T02:50:55.770" v="40" actId="1076"/>
        <pc:sldMkLst>
          <pc:docMk/>
          <pc:sldMk cId="783427827" sldId="265"/>
        </pc:sldMkLst>
        <pc:spChg chg="mod">
          <ac:chgData name="Zarrin Tasneem" userId="S::z2tasnee@uwaterloo.ca::925e01ce-92da-4975-a15f-ec0b800f92c7" providerId="AD" clId="Web-{12D45775-1A5E-40E4-884A-52EB20B44189}" dt="2024-02-25T02:50:51.332" v="39" actId="1076"/>
          <ac:spMkLst>
            <pc:docMk/>
            <pc:sldMk cId="783427827" sldId="265"/>
            <ac:spMk id="2" creationId="{11C5242E-C859-6E6C-35C4-775DB9BB843E}"/>
          </ac:spMkLst>
        </pc:spChg>
        <pc:spChg chg="mod">
          <ac:chgData name="Zarrin Tasneem" userId="S::z2tasnee@uwaterloo.ca::925e01ce-92da-4975-a15f-ec0b800f92c7" providerId="AD" clId="Web-{12D45775-1A5E-40E4-884A-52EB20B44189}" dt="2024-02-25T02:50:55.770" v="40" actId="1076"/>
          <ac:spMkLst>
            <pc:docMk/>
            <pc:sldMk cId="783427827" sldId="265"/>
            <ac:spMk id="9" creationId="{39585FE4-C100-F0E7-19EE-18BE0A520077}"/>
          </ac:spMkLst>
        </pc:spChg>
        <pc:spChg chg="add del">
          <ac:chgData name="Zarrin Tasneem" userId="S::z2tasnee@uwaterloo.ca::925e01ce-92da-4975-a15f-ec0b800f92c7" providerId="AD" clId="Web-{12D45775-1A5E-40E4-884A-52EB20B44189}" dt="2024-02-25T02:47:49.705" v="2"/>
          <ac:spMkLst>
            <pc:docMk/>
            <pc:sldMk cId="783427827" sldId="265"/>
            <ac:spMk id="14" creationId="{04812C46-200A-4DEB-A05E-3ED6C68C2387}"/>
          </ac:spMkLst>
        </pc:spChg>
        <pc:spChg chg="add del">
          <ac:chgData name="Zarrin Tasneem" userId="S::z2tasnee@uwaterloo.ca::925e01ce-92da-4975-a15f-ec0b800f92c7" providerId="AD" clId="Web-{12D45775-1A5E-40E4-884A-52EB20B44189}" dt="2024-02-25T02:47:49.705" v="2"/>
          <ac:spMkLst>
            <pc:docMk/>
            <pc:sldMk cId="783427827" sldId="265"/>
            <ac:spMk id="16" creationId="{D1EA859B-E555-4109-94F3-6700E046E008}"/>
          </ac:spMkLst>
        </pc:spChg>
        <pc:spChg chg="add">
          <ac:chgData name="Zarrin Tasneem" userId="S::z2tasnee@uwaterloo.ca::925e01ce-92da-4975-a15f-ec0b800f92c7" providerId="AD" clId="Web-{12D45775-1A5E-40E4-884A-52EB20B44189}" dt="2024-02-25T02:47:49.705" v="3"/>
          <ac:spMkLst>
            <pc:docMk/>
            <pc:sldMk cId="783427827" sldId="265"/>
            <ac:spMk id="18" creationId="{04812C46-200A-4DEB-A05E-3ED6C68C2387}"/>
          </ac:spMkLst>
        </pc:spChg>
        <pc:spChg chg="add">
          <ac:chgData name="Zarrin Tasneem" userId="S::z2tasnee@uwaterloo.ca::925e01ce-92da-4975-a15f-ec0b800f92c7" providerId="AD" clId="Web-{12D45775-1A5E-40E4-884A-52EB20B44189}" dt="2024-02-25T02:47:49.705" v="3"/>
          <ac:spMkLst>
            <pc:docMk/>
            <pc:sldMk cId="783427827" sldId="265"/>
            <ac:spMk id="19" creationId="{D1EA859B-E555-4109-94F3-6700E046E008}"/>
          </ac:spMkLst>
        </pc:spChg>
        <pc:picChg chg="add mod ord">
          <ac:chgData name="Zarrin Tasneem" userId="S::z2tasnee@uwaterloo.ca::925e01ce-92da-4975-a15f-ec0b800f92c7" providerId="AD" clId="Web-{12D45775-1A5E-40E4-884A-52EB20B44189}" dt="2024-02-25T02:47:49.705" v="3"/>
          <ac:picMkLst>
            <pc:docMk/>
            <pc:sldMk cId="783427827" sldId="265"/>
            <ac:picMk id="3" creationId="{0295C93E-1979-B572-1B48-6301234E4FE6}"/>
          </ac:picMkLst>
        </pc:picChg>
      </pc:sldChg>
      <pc:sldChg chg="addSp modSp">
        <pc:chgData name="Zarrin Tasneem" userId="S::z2tasnee@uwaterloo.ca::925e01ce-92da-4975-a15f-ec0b800f92c7" providerId="AD" clId="Web-{12D45775-1A5E-40E4-884A-52EB20B44189}" dt="2024-02-25T02:55:57.055" v="137" actId="1076"/>
        <pc:sldMkLst>
          <pc:docMk/>
          <pc:sldMk cId="380280912" sldId="305"/>
        </pc:sldMkLst>
        <pc:spChg chg="mod">
          <ac:chgData name="Zarrin Tasneem" userId="S::z2tasnee@uwaterloo.ca::925e01ce-92da-4975-a15f-ec0b800f92c7" providerId="AD" clId="Web-{12D45775-1A5E-40E4-884A-52EB20B44189}" dt="2024-02-25T02:55:06.851" v="76" actId="1076"/>
          <ac:spMkLst>
            <pc:docMk/>
            <pc:sldMk cId="380280912" sldId="305"/>
            <ac:spMk id="2" creationId="{60DD348F-A099-E5BC-C029-28222570CBAD}"/>
          </ac:spMkLst>
        </pc:spChg>
        <pc:spChg chg="mod">
          <ac:chgData name="Zarrin Tasneem" userId="S::z2tasnee@uwaterloo.ca::925e01ce-92da-4975-a15f-ec0b800f92c7" providerId="AD" clId="Web-{12D45775-1A5E-40E4-884A-52EB20B44189}" dt="2024-02-25T02:55:57.055" v="137" actId="1076"/>
          <ac:spMkLst>
            <pc:docMk/>
            <pc:sldMk cId="380280912" sldId="305"/>
            <ac:spMk id="3" creationId="{C5DA79D4-0CDF-EEFC-3188-C7090B0ECCCE}"/>
          </ac:spMkLst>
        </pc:spChg>
        <pc:spChg chg="add">
          <ac:chgData name="Zarrin Tasneem" userId="S::z2tasnee@uwaterloo.ca::925e01ce-92da-4975-a15f-ec0b800f92c7" providerId="AD" clId="Web-{12D45775-1A5E-40E4-884A-52EB20B44189}" dt="2024-02-25T02:53:41.006" v="57"/>
          <ac:spMkLst>
            <pc:docMk/>
            <pc:sldMk cId="380280912" sldId="305"/>
            <ac:spMk id="9" creationId="{D009D6D5-DAC2-4A8B-A17A-E206B9012D09}"/>
          </ac:spMkLst>
        </pc:spChg>
        <pc:picChg chg="add mod">
          <ac:chgData name="Zarrin Tasneem" userId="S::z2tasnee@uwaterloo.ca::925e01ce-92da-4975-a15f-ec0b800f92c7" providerId="AD" clId="Web-{12D45775-1A5E-40E4-884A-52EB20B44189}" dt="2024-02-25T02:53:41.006" v="57"/>
          <ac:picMkLst>
            <pc:docMk/>
            <pc:sldMk cId="380280912" sldId="305"/>
            <ac:picMk id="4" creationId="{37E44F84-816A-AD2D-9D60-B05FBE42C87B}"/>
          </ac:picMkLst>
        </pc:picChg>
      </pc:sldChg>
      <pc:sldChg chg="addSp modSp">
        <pc:chgData name="Zarrin Tasneem" userId="S::z2tasnee@uwaterloo.ca::925e01ce-92da-4975-a15f-ec0b800f92c7" providerId="AD" clId="Web-{12D45775-1A5E-40E4-884A-52EB20B44189}" dt="2024-02-25T02:58:36.276" v="203" actId="1076"/>
        <pc:sldMkLst>
          <pc:docMk/>
          <pc:sldMk cId="1839929854" sldId="306"/>
        </pc:sldMkLst>
        <pc:spChg chg="mod">
          <ac:chgData name="Zarrin Tasneem" userId="S::z2tasnee@uwaterloo.ca::925e01ce-92da-4975-a15f-ec0b800f92c7" providerId="AD" clId="Web-{12D45775-1A5E-40E4-884A-52EB20B44189}" dt="2024-02-25T02:58:36.276" v="203" actId="1076"/>
          <ac:spMkLst>
            <pc:docMk/>
            <pc:sldMk cId="1839929854" sldId="306"/>
            <ac:spMk id="2" creationId="{881F6517-B2CC-7299-18F2-7D5A3C104E26}"/>
          </ac:spMkLst>
        </pc:spChg>
        <pc:spChg chg="mod">
          <ac:chgData name="Zarrin Tasneem" userId="S::z2tasnee@uwaterloo.ca::925e01ce-92da-4975-a15f-ec0b800f92c7" providerId="AD" clId="Web-{12D45775-1A5E-40E4-884A-52EB20B44189}" dt="2024-02-25T02:58:26.823" v="202" actId="20577"/>
          <ac:spMkLst>
            <pc:docMk/>
            <pc:sldMk cId="1839929854" sldId="306"/>
            <ac:spMk id="3" creationId="{FA2EAA9A-E408-3810-AED8-5D29AA4C9A40}"/>
          </ac:spMkLst>
        </pc:spChg>
        <pc:spChg chg="add">
          <ac:chgData name="Zarrin Tasneem" userId="S::z2tasnee@uwaterloo.ca::925e01ce-92da-4975-a15f-ec0b800f92c7" providerId="AD" clId="Web-{12D45775-1A5E-40E4-884A-52EB20B44189}" dt="2024-02-25T02:57:41.323" v="144"/>
          <ac:spMkLst>
            <pc:docMk/>
            <pc:sldMk cId="1839929854" sldId="306"/>
            <ac:spMk id="9" creationId="{D009D6D5-DAC2-4A8B-A17A-E206B9012D09}"/>
          </ac:spMkLst>
        </pc:spChg>
        <pc:picChg chg="add mod">
          <ac:chgData name="Zarrin Tasneem" userId="S::z2tasnee@uwaterloo.ca::925e01ce-92da-4975-a15f-ec0b800f92c7" providerId="AD" clId="Web-{12D45775-1A5E-40E4-884A-52EB20B44189}" dt="2024-02-25T02:57:41.323" v="144"/>
          <ac:picMkLst>
            <pc:docMk/>
            <pc:sldMk cId="1839929854" sldId="306"/>
            <ac:picMk id="4" creationId="{3533F4A7-1FAD-4942-AE42-5C12ACB070A9}"/>
          </ac:picMkLst>
        </pc:picChg>
      </pc:sldChg>
      <pc:sldChg chg="del">
        <pc:chgData name="Zarrin Tasneem" userId="S::z2tasnee@uwaterloo.ca::925e01ce-92da-4975-a15f-ec0b800f92c7" providerId="AD" clId="Web-{12D45775-1A5E-40E4-884A-52EB20B44189}" dt="2024-02-25T03:05:18.657" v="249"/>
        <pc:sldMkLst>
          <pc:docMk/>
          <pc:sldMk cId="2793574075" sldId="324"/>
        </pc:sldMkLst>
      </pc:sldChg>
    </pc:docChg>
  </pc:docChgLst>
  <pc:docChgLst>
    <pc:chgData name="Zarrin Tasneem" userId="S::z2tasnee@uwaterloo.ca::925e01ce-92da-4975-a15f-ec0b800f92c7" providerId="AD" clId="Web-{F2DB7D66-CBBC-41D3-A833-0F4ED2803A81}"/>
    <pc:docChg chg="addSld modSld">
      <pc:chgData name="Zarrin Tasneem" userId="S::z2tasnee@uwaterloo.ca::925e01ce-92da-4975-a15f-ec0b800f92c7" providerId="AD" clId="Web-{F2DB7D66-CBBC-41D3-A833-0F4ED2803A81}" dt="2024-02-25T22:25:32.198" v="49"/>
      <pc:docMkLst>
        <pc:docMk/>
      </pc:docMkLst>
      <pc:sldChg chg="addSp modSp addAnim">
        <pc:chgData name="Zarrin Tasneem" userId="S::z2tasnee@uwaterloo.ca::925e01ce-92da-4975-a15f-ec0b800f92c7" providerId="AD" clId="Web-{F2DB7D66-CBBC-41D3-A833-0F4ED2803A81}" dt="2024-02-25T22:25:32.198" v="49"/>
        <pc:sldMkLst>
          <pc:docMk/>
          <pc:sldMk cId="2006938198" sldId="307"/>
        </pc:sldMkLst>
        <pc:spChg chg="mod">
          <ac:chgData name="Zarrin Tasneem" userId="S::z2tasnee@uwaterloo.ca::925e01ce-92da-4975-a15f-ec0b800f92c7" providerId="AD" clId="Web-{F2DB7D66-CBBC-41D3-A833-0F4ED2803A81}" dt="2024-02-25T22:25:01.667" v="44" actId="20577"/>
          <ac:spMkLst>
            <pc:docMk/>
            <pc:sldMk cId="2006938198" sldId="307"/>
            <ac:spMk id="3" creationId="{5961A27D-BAD1-F1F3-7177-D2F5620EDD02}"/>
          </ac:spMkLst>
        </pc:spChg>
        <pc:graphicFrameChg chg="add mod modGraphic">
          <ac:chgData name="Zarrin Tasneem" userId="S::z2tasnee@uwaterloo.ca::925e01ce-92da-4975-a15f-ec0b800f92c7" providerId="AD" clId="Web-{F2DB7D66-CBBC-41D3-A833-0F4ED2803A81}" dt="2024-02-25T22:25:25.011" v="48" actId="1076"/>
          <ac:graphicFrameMkLst>
            <pc:docMk/>
            <pc:sldMk cId="2006938198" sldId="307"/>
            <ac:graphicFrameMk id="5" creationId="{B6DB8300-E647-A19C-0316-FE5C862E4253}"/>
          </ac:graphicFrameMkLst>
        </pc:graphicFrameChg>
        <pc:graphicFrameChg chg="mod">
          <ac:chgData name="Zarrin Tasneem" userId="S::z2tasnee@uwaterloo.ca::925e01ce-92da-4975-a15f-ec0b800f92c7" providerId="AD" clId="Web-{F2DB7D66-CBBC-41D3-A833-0F4ED2803A81}" dt="2024-02-25T22:25:10.730" v="46" actId="1076"/>
          <ac:graphicFrameMkLst>
            <pc:docMk/>
            <pc:sldMk cId="2006938198" sldId="307"/>
            <ac:graphicFrameMk id="19" creationId="{4778CA6A-D216-C330-AED0-03CB951A5E1A}"/>
          </ac:graphicFrameMkLst>
        </pc:graphicFrameChg>
      </pc:sldChg>
      <pc:sldChg chg="modSp add replId">
        <pc:chgData name="Zarrin Tasneem" userId="S::z2tasnee@uwaterloo.ca::925e01ce-92da-4975-a15f-ec0b800f92c7" providerId="AD" clId="Web-{F2DB7D66-CBBC-41D3-A833-0F4ED2803A81}" dt="2024-02-25T22:23:10.324" v="10"/>
        <pc:sldMkLst>
          <pc:docMk/>
          <pc:sldMk cId="399858870" sldId="336"/>
        </pc:sldMkLst>
        <pc:spChg chg="mod">
          <ac:chgData name="Zarrin Tasneem" userId="S::z2tasnee@uwaterloo.ca::925e01ce-92da-4975-a15f-ec0b800f92c7" providerId="AD" clId="Web-{F2DB7D66-CBBC-41D3-A833-0F4ED2803A81}" dt="2024-02-25T22:22:59.465" v="6" actId="20577"/>
          <ac:spMkLst>
            <pc:docMk/>
            <pc:sldMk cId="399858870" sldId="336"/>
            <ac:spMk id="2" creationId="{9E562208-5FFC-0C31-136A-0E6DAA33DDB5}"/>
          </ac:spMkLst>
        </pc:spChg>
        <pc:graphicFrameChg chg="mod modGraphic">
          <ac:chgData name="Zarrin Tasneem" userId="S::z2tasnee@uwaterloo.ca::925e01ce-92da-4975-a15f-ec0b800f92c7" providerId="AD" clId="Web-{F2DB7D66-CBBC-41D3-A833-0F4ED2803A81}" dt="2024-02-25T22:23:10.324" v="10"/>
          <ac:graphicFrameMkLst>
            <pc:docMk/>
            <pc:sldMk cId="399858870" sldId="336"/>
            <ac:graphicFrameMk id="3" creationId="{F4371DCE-C7EE-74FA-6D8F-694076758A58}"/>
          </ac:graphicFrameMkLst>
        </pc:graphicFrameChg>
      </pc:sldChg>
    </pc:docChg>
  </pc:docChgLst>
  <pc:docChgLst>
    <pc:chgData name="Zarrin Tasneem" userId="S::z2tasnee@uwaterloo.ca::925e01ce-92da-4975-a15f-ec0b800f92c7" providerId="AD" clId="Web-{0F65A0C9-CF8E-4C1B-8E7C-011A6DA2D9FF}"/>
    <pc:docChg chg="addSld delSld modSld">
      <pc:chgData name="Zarrin Tasneem" userId="S::z2tasnee@uwaterloo.ca::925e01ce-92da-4975-a15f-ec0b800f92c7" providerId="AD" clId="Web-{0F65A0C9-CF8E-4C1B-8E7C-011A6DA2D9FF}" dt="2024-02-25T03:13:02.377" v="40" actId="20577"/>
      <pc:docMkLst>
        <pc:docMk/>
      </pc:docMkLst>
      <pc:sldChg chg="modSp">
        <pc:chgData name="Zarrin Tasneem" userId="S::z2tasnee@uwaterloo.ca::925e01ce-92da-4975-a15f-ec0b800f92c7" providerId="AD" clId="Web-{0F65A0C9-CF8E-4C1B-8E7C-011A6DA2D9FF}" dt="2024-02-25T03:12:22.314" v="28" actId="20577"/>
        <pc:sldMkLst>
          <pc:docMk/>
          <pc:sldMk cId="623887473" sldId="282"/>
        </pc:sldMkLst>
        <pc:spChg chg="mod">
          <ac:chgData name="Zarrin Tasneem" userId="S::z2tasnee@uwaterloo.ca::925e01ce-92da-4975-a15f-ec0b800f92c7" providerId="AD" clId="Web-{0F65A0C9-CF8E-4C1B-8E7C-011A6DA2D9FF}" dt="2024-02-25T03:12:22.314" v="28" actId="20577"/>
          <ac:spMkLst>
            <pc:docMk/>
            <pc:sldMk cId="623887473" sldId="282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0F65A0C9-CF8E-4C1B-8E7C-011A6DA2D9FF}" dt="2024-02-25T03:12:34.767" v="34" actId="20577"/>
        <pc:sldMkLst>
          <pc:docMk/>
          <pc:sldMk cId="668011608" sldId="283"/>
        </pc:sldMkLst>
        <pc:spChg chg="mod">
          <ac:chgData name="Zarrin Tasneem" userId="S::z2tasnee@uwaterloo.ca::925e01ce-92da-4975-a15f-ec0b800f92c7" providerId="AD" clId="Web-{0F65A0C9-CF8E-4C1B-8E7C-011A6DA2D9FF}" dt="2024-02-25T03:12:34.767" v="34" actId="20577"/>
          <ac:spMkLst>
            <pc:docMk/>
            <pc:sldMk cId="668011608" sldId="283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0F65A0C9-CF8E-4C1B-8E7C-011A6DA2D9FF}" dt="2024-02-25T03:12:46.002" v="36" actId="20577"/>
        <pc:sldMkLst>
          <pc:docMk/>
          <pc:sldMk cId="914203748" sldId="284"/>
        </pc:sldMkLst>
        <pc:spChg chg="mod">
          <ac:chgData name="Zarrin Tasneem" userId="S::z2tasnee@uwaterloo.ca::925e01ce-92da-4975-a15f-ec0b800f92c7" providerId="AD" clId="Web-{0F65A0C9-CF8E-4C1B-8E7C-011A6DA2D9FF}" dt="2024-02-25T03:12:46.002" v="36" actId="20577"/>
          <ac:spMkLst>
            <pc:docMk/>
            <pc:sldMk cId="914203748" sldId="284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0F65A0C9-CF8E-4C1B-8E7C-011A6DA2D9FF}" dt="2024-02-25T03:12:55.658" v="38" actId="20577"/>
        <pc:sldMkLst>
          <pc:docMk/>
          <pc:sldMk cId="1440135630" sldId="285"/>
        </pc:sldMkLst>
        <pc:spChg chg="mod">
          <ac:chgData name="Zarrin Tasneem" userId="S::z2tasnee@uwaterloo.ca::925e01ce-92da-4975-a15f-ec0b800f92c7" providerId="AD" clId="Web-{0F65A0C9-CF8E-4C1B-8E7C-011A6DA2D9FF}" dt="2024-02-25T03:12:55.658" v="38" actId="20577"/>
          <ac:spMkLst>
            <pc:docMk/>
            <pc:sldMk cId="1440135630" sldId="285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0F65A0C9-CF8E-4C1B-8E7C-011A6DA2D9FF}" dt="2024-02-25T03:11:47.766" v="26" actId="20577"/>
        <pc:sldMkLst>
          <pc:docMk/>
          <pc:sldMk cId="3569520722" sldId="299"/>
        </pc:sldMkLst>
        <pc:spChg chg="mod">
          <ac:chgData name="Zarrin Tasneem" userId="S::z2tasnee@uwaterloo.ca::925e01ce-92da-4975-a15f-ec0b800f92c7" providerId="AD" clId="Web-{0F65A0C9-CF8E-4C1B-8E7C-011A6DA2D9FF}" dt="2024-02-25T03:11:47.766" v="26" actId="20577"/>
          <ac:spMkLst>
            <pc:docMk/>
            <pc:sldMk cId="3569520722" sldId="299"/>
            <ac:spMk id="2" creationId="{A18EA013-2009-0F68-6846-576DB57CA912}"/>
          </ac:spMkLst>
        </pc:spChg>
      </pc:sldChg>
      <pc:sldChg chg="modSp">
        <pc:chgData name="Zarrin Tasneem" userId="S::z2tasnee@uwaterloo.ca::925e01ce-92da-4975-a15f-ec0b800f92c7" providerId="AD" clId="Web-{0F65A0C9-CF8E-4C1B-8E7C-011A6DA2D9FF}" dt="2024-02-25T03:13:02.377" v="40" actId="20577"/>
        <pc:sldMkLst>
          <pc:docMk/>
          <pc:sldMk cId="4241163302" sldId="303"/>
        </pc:sldMkLst>
        <pc:spChg chg="mod">
          <ac:chgData name="Zarrin Tasneem" userId="S::z2tasnee@uwaterloo.ca::925e01ce-92da-4975-a15f-ec0b800f92c7" providerId="AD" clId="Web-{0F65A0C9-CF8E-4C1B-8E7C-011A6DA2D9FF}" dt="2024-02-25T03:13:02.377" v="40" actId="20577"/>
          <ac:spMkLst>
            <pc:docMk/>
            <pc:sldMk cId="4241163302" sldId="303"/>
            <ac:spMk id="2" creationId="{4B5551BC-BB97-EA29-E895-CB5A79E2D219}"/>
          </ac:spMkLst>
        </pc:spChg>
      </pc:sldChg>
      <pc:sldChg chg="modSp">
        <pc:chgData name="Zarrin Tasneem" userId="S::z2tasnee@uwaterloo.ca::925e01ce-92da-4975-a15f-ec0b800f92c7" providerId="AD" clId="Web-{0F65A0C9-CF8E-4C1B-8E7C-011A6DA2D9FF}" dt="2024-02-25T03:11:18.969" v="22" actId="20577"/>
        <pc:sldMkLst>
          <pc:docMk/>
          <pc:sldMk cId="3803224131" sldId="316"/>
        </pc:sldMkLst>
        <pc:spChg chg="mod">
          <ac:chgData name="Zarrin Tasneem" userId="S::z2tasnee@uwaterloo.ca::925e01ce-92da-4975-a15f-ec0b800f92c7" providerId="AD" clId="Web-{0F65A0C9-CF8E-4C1B-8E7C-011A6DA2D9FF}" dt="2024-02-25T03:11:18.969" v="22" actId="20577"/>
          <ac:spMkLst>
            <pc:docMk/>
            <pc:sldMk cId="3803224131" sldId="316"/>
            <ac:spMk id="8" creationId="{2F7BF50B-ABCF-11DB-5118-2ACC6510654A}"/>
          </ac:spMkLst>
        </pc:spChg>
      </pc:sldChg>
      <pc:sldChg chg="del">
        <pc:chgData name="Zarrin Tasneem" userId="S::z2tasnee@uwaterloo.ca::925e01ce-92da-4975-a15f-ec0b800f92c7" providerId="AD" clId="Web-{0F65A0C9-CF8E-4C1B-8E7C-011A6DA2D9FF}" dt="2024-02-25T03:10:29.624" v="10"/>
        <pc:sldMkLst>
          <pc:docMk/>
          <pc:sldMk cId="2722890316" sldId="318"/>
        </pc:sldMkLst>
      </pc:sldChg>
      <pc:sldChg chg="modSp">
        <pc:chgData name="Zarrin Tasneem" userId="S::z2tasnee@uwaterloo.ca::925e01ce-92da-4975-a15f-ec0b800f92c7" providerId="AD" clId="Web-{0F65A0C9-CF8E-4C1B-8E7C-011A6DA2D9FF}" dt="2024-02-25T03:11:38.344" v="25" actId="20577"/>
        <pc:sldMkLst>
          <pc:docMk/>
          <pc:sldMk cId="2823562924" sldId="319"/>
        </pc:sldMkLst>
        <pc:spChg chg="mod">
          <ac:chgData name="Zarrin Tasneem" userId="S::z2tasnee@uwaterloo.ca::925e01ce-92da-4975-a15f-ec0b800f92c7" providerId="AD" clId="Web-{0F65A0C9-CF8E-4C1B-8E7C-011A6DA2D9FF}" dt="2024-02-25T03:11:33.454" v="23" actId="20577"/>
          <ac:spMkLst>
            <pc:docMk/>
            <pc:sldMk cId="2823562924" sldId="319"/>
            <ac:spMk id="2" creationId="{84F8F8D7-636F-53F9-10FC-ADD88F36B21B}"/>
          </ac:spMkLst>
        </pc:spChg>
        <pc:spChg chg="mod">
          <ac:chgData name="Zarrin Tasneem" userId="S::z2tasnee@uwaterloo.ca::925e01ce-92da-4975-a15f-ec0b800f92c7" providerId="AD" clId="Web-{0F65A0C9-CF8E-4C1B-8E7C-011A6DA2D9FF}" dt="2024-02-25T03:11:38.344" v="25" actId="20577"/>
          <ac:spMkLst>
            <pc:docMk/>
            <pc:sldMk cId="2823562924" sldId="319"/>
            <ac:spMk id="3" creationId="{2D1AB12A-D4C9-0BC4-18A5-318DEF2D930E}"/>
          </ac:spMkLst>
        </pc:spChg>
      </pc:sldChg>
      <pc:sldChg chg="modSp">
        <pc:chgData name="Zarrin Tasneem" userId="S::z2tasnee@uwaterloo.ca::925e01ce-92da-4975-a15f-ec0b800f92c7" providerId="AD" clId="Web-{0F65A0C9-CF8E-4C1B-8E7C-011A6DA2D9FF}" dt="2024-02-25T03:10:25.562" v="9" actId="1076"/>
        <pc:sldMkLst>
          <pc:docMk/>
          <pc:sldMk cId="3068027706" sldId="324"/>
        </pc:sldMkLst>
        <pc:spChg chg="mod">
          <ac:chgData name="Zarrin Tasneem" userId="S::z2tasnee@uwaterloo.ca::925e01ce-92da-4975-a15f-ec0b800f92c7" providerId="AD" clId="Web-{0F65A0C9-CF8E-4C1B-8E7C-011A6DA2D9FF}" dt="2024-02-25T03:10:25.562" v="9" actId="1076"/>
          <ac:spMkLst>
            <pc:docMk/>
            <pc:sldMk cId="3068027706" sldId="324"/>
            <ac:spMk id="2" creationId="{8AE379FB-BD12-0C54-50CF-C271F2F62F9A}"/>
          </ac:spMkLst>
        </pc:spChg>
        <pc:spChg chg="mod">
          <ac:chgData name="Zarrin Tasneem" userId="S::z2tasnee@uwaterloo.ca::925e01ce-92da-4975-a15f-ec0b800f92c7" providerId="AD" clId="Web-{0F65A0C9-CF8E-4C1B-8E7C-011A6DA2D9FF}" dt="2024-02-25T03:10:22.562" v="8" actId="20577"/>
          <ac:spMkLst>
            <pc:docMk/>
            <pc:sldMk cId="3068027706" sldId="324"/>
            <ac:spMk id="29" creationId="{D5288F5F-C08A-EBA3-6C94-AC190D6D2743}"/>
          </ac:spMkLst>
        </pc:spChg>
      </pc:sldChg>
      <pc:sldChg chg="modSp add replId">
        <pc:chgData name="Zarrin Tasneem" userId="S::z2tasnee@uwaterloo.ca::925e01ce-92da-4975-a15f-ec0b800f92c7" providerId="AD" clId="Web-{0F65A0C9-CF8E-4C1B-8E7C-011A6DA2D9FF}" dt="2024-02-25T03:10:52.781" v="21" actId="20577"/>
        <pc:sldMkLst>
          <pc:docMk/>
          <pc:sldMk cId="777620715" sldId="325"/>
        </pc:sldMkLst>
        <pc:spChg chg="mod">
          <ac:chgData name="Zarrin Tasneem" userId="S::z2tasnee@uwaterloo.ca::925e01ce-92da-4975-a15f-ec0b800f92c7" providerId="AD" clId="Web-{0F65A0C9-CF8E-4C1B-8E7C-011A6DA2D9FF}" dt="2024-02-25T03:10:41.734" v="17" actId="20577"/>
          <ac:spMkLst>
            <pc:docMk/>
            <pc:sldMk cId="777620715" sldId="325"/>
            <ac:spMk id="2" creationId="{8AE379FB-BD12-0C54-50CF-C271F2F62F9A}"/>
          </ac:spMkLst>
        </pc:spChg>
        <pc:spChg chg="mod">
          <ac:chgData name="Zarrin Tasneem" userId="S::z2tasnee@uwaterloo.ca::925e01ce-92da-4975-a15f-ec0b800f92c7" providerId="AD" clId="Web-{0F65A0C9-CF8E-4C1B-8E7C-011A6DA2D9FF}" dt="2024-02-25T03:10:52.781" v="21" actId="20577"/>
          <ac:spMkLst>
            <pc:docMk/>
            <pc:sldMk cId="777620715" sldId="325"/>
            <ac:spMk id="29" creationId="{D5288F5F-C08A-EBA3-6C94-AC190D6D2743}"/>
          </ac:spMkLst>
        </pc:spChg>
      </pc:sldChg>
    </pc:docChg>
  </pc:docChgLst>
  <pc:docChgLst>
    <pc:chgData name="Zarrin Tasneem" userId="S::z2tasnee@uwaterloo.ca::925e01ce-92da-4975-a15f-ec0b800f92c7" providerId="AD" clId="Web-{42598C43-2C9D-4129-9C28-1FF05D9AE42B}"/>
    <pc:docChg chg="modSld">
      <pc:chgData name="Zarrin Tasneem" userId="S::z2tasnee@uwaterloo.ca::925e01ce-92da-4975-a15f-ec0b800f92c7" providerId="AD" clId="Web-{42598C43-2C9D-4129-9C28-1FF05D9AE42B}" dt="2024-02-25T19:56:47.474" v="25" actId="1076"/>
      <pc:docMkLst>
        <pc:docMk/>
      </pc:docMkLst>
      <pc:sldChg chg="addSp modSp addAnim">
        <pc:chgData name="Zarrin Tasneem" userId="S::z2tasnee@uwaterloo.ca::925e01ce-92da-4975-a15f-ec0b800f92c7" providerId="AD" clId="Web-{42598C43-2C9D-4129-9C28-1FF05D9AE42B}" dt="2024-02-25T19:56:47.474" v="25" actId="1076"/>
        <pc:sldMkLst>
          <pc:docMk/>
          <pc:sldMk cId="860515914" sldId="314"/>
        </pc:sldMkLst>
        <pc:spChg chg="add mod">
          <ac:chgData name="Zarrin Tasneem" userId="S::z2tasnee@uwaterloo.ca::925e01ce-92da-4975-a15f-ec0b800f92c7" providerId="AD" clId="Web-{42598C43-2C9D-4129-9C28-1FF05D9AE42B}" dt="2024-02-25T19:56:47.474" v="25" actId="1076"/>
          <ac:spMkLst>
            <pc:docMk/>
            <pc:sldMk cId="860515914" sldId="314"/>
            <ac:spMk id="7" creationId="{62306980-879F-0928-A0FE-27A64F976A15}"/>
          </ac:spMkLst>
        </pc:spChg>
      </pc:sldChg>
      <pc:sldChg chg="modSp">
        <pc:chgData name="Zarrin Tasneem" userId="S::z2tasnee@uwaterloo.ca::925e01ce-92da-4975-a15f-ec0b800f92c7" providerId="AD" clId="Web-{42598C43-2C9D-4129-9C28-1FF05D9AE42B}" dt="2024-02-25T19:53:21.832" v="18" actId="20577"/>
        <pc:sldMkLst>
          <pc:docMk/>
          <pc:sldMk cId="2823562924" sldId="319"/>
        </pc:sldMkLst>
        <pc:spChg chg="mod">
          <ac:chgData name="Zarrin Tasneem" userId="S::z2tasnee@uwaterloo.ca::925e01ce-92da-4975-a15f-ec0b800f92c7" providerId="AD" clId="Web-{42598C43-2C9D-4129-9C28-1FF05D9AE42B}" dt="2024-02-25T19:53:21.832" v="18" actId="20577"/>
          <ac:spMkLst>
            <pc:docMk/>
            <pc:sldMk cId="2823562924" sldId="319"/>
            <ac:spMk id="3" creationId="{2D1AB12A-D4C9-0BC4-18A5-318DEF2D930E}"/>
          </ac:spMkLst>
        </pc:spChg>
      </pc:sldChg>
      <pc:sldChg chg="modSp">
        <pc:chgData name="Zarrin Tasneem" userId="S::z2tasnee@uwaterloo.ca::925e01ce-92da-4975-a15f-ec0b800f92c7" providerId="AD" clId="Web-{42598C43-2C9D-4129-9C28-1FF05D9AE42B}" dt="2024-02-25T19:51:39.706" v="1" actId="1076"/>
        <pc:sldMkLst>
          <pc:docMk/>
          <pc:sldMk cId="1983269246" sldId="326"/>
        </pc:sldMkLst>
        <pc:spChg chg="mod">
          <ac:chgData name="Zarrin Tasneem" userId="S::z2tasnee@uwaterloo.ca::925e01ce-92da-4975-a15f-ec0b800f92c7" providerId="AD" clId="Web-{42598C43-2C9D-4129-9C28-1FF05D9AE42B}" dt="2024-02-25T19:51:39.706" v="1" actId="1076"/>
          <ac:spMkLst>
            <pc:docMk/>
            <pc:sldMk cId="1983269246" sldId="326"/>
            <ac:spMk id="2" creationId="{D0004DE7-040B-8CEE-AAE1-D3527B3184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FA046-CD63-44AD-95C5-D9330CDD77E3}" type="datetimeFigureOut">
              <a:rPr lang="en-CA" smtClean="0"/>
              <a:t>2024-03-09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2097-EE17-4AF4-864F-E255C8A36C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765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161/15081109ACC2015.17.2.008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i.org/10.1016/j.foreco.2023.121401" TargetMode="External"/><Relationship Id="rId4" Type="http://schemas.openxmlformats.org/officeDocument/2006/relationships/hyperlink" Target="http://weltrekordreise.ch/p_amerise_gy2.html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646/zootaxa.3018.1.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inewsguyana.com/iwokrama-welcomes-guyanas-innovative-carbon-agreement/" TargetMode="External"/><Relationship Id="rId4" Type="http://schemas.openxmlformats.org/officeDocument/2006/relationships/hyperlink" Target="https://triplyzer.com/landmarks/south-america-landmarks/landmarks-in-guyana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2097-EE17-4AF4-864F-E255C8A36CD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727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 have also added them at the end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Image References: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Horsley, T., Bicknell, J., Lim, B., &amp; Ammerman, L. (2015). Seed Dispersal by Frugivorous Bats in Central Guyana and a Description of Previously Unknown Plant-Animal Interactions. </a:t>
            </a:r>
            <a:r>
              <a:rPr lang="en-US" i="1"/>
              <a:t>Acta </a:t>
            </a:r>
            <a:r>
              <a:rPr lang="en-US" i="1" err="1"/>
              <a:t>Chiropterologica</a:t>
            </a:r>
            <a:r>
              <a:rPr lang="en-US"/>
              <a:t>, 17, 331-336. </a:t>
            </a: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https://doi.org/10.3161/15081109ACC2015.17.2.008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N.D. </a:t>
            </a:r>
            <a:r>
              <a:rPr lang="en-US" u="sng"/>
              <a:t>Enjoy some pictures of the </a:t>
            </a:r>
            <a:r>
              <a:rPr lang="en-US" u="sng" err="1"/>
              <a:t>worldrecordtour</a:t>
            </a:r>
            <a:r>
              <a:rPr lang="en-US" u="sng"/>
              <a:t>, taken in Guyana</a:t>
            </a:r>
            <a:r>
              <a:rPr lang="en-US"/>
              <a:t> - Part 2: </a:t>
            </a:r>
            <a:r>
              <a:rPr lang="en-US" u="sng" err="1"/>
              <a:t>Iwokrama</a:t>
            </a:r>
            <a:r>
              <a:rPr lang="en-US" u="sng"/>
              <a:t>. </a:t>
            </a:r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http://weltrekordreise.ch/p_amerise_gy2.html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Harris, A.-E., Hallett, M., Davis, M., Carter, M., Singh, D., </a:t>
            </a:r>
            <a:r>
              <a:rPr lang="en-US" err="1"/>
              <a:t>Roopsind</a:t>
            </a:r>
            <a:r>
              <a:rPr lang="en-US"/>
              <a:t>, A., Maharaj, G., &amp; Bicknell, J. (2023). Use of logging roads by terrestrial mammals in a responsibly managed neotropical rainforest in Guyana. </a:t>
            </a:r>
            <a:r>
              <a:rPr lang="en-US" i="1"/>
              <a:t>Forest Ecology and Management</a:t>
            </a:r>
            <a:r>
              <a:rPr lang="en-US"/>
              <a:t>, 548, 121401. </a:t>
            </a:r>
            <a:r>
              <a:rPr lang="en-US">
                <a:hlinkClick r:id="rId5"/>
              </a:rPr>
              <a:t>https://doi.org/10.1016/j.foreco.2023.121401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2097-EE17-4AF4-864F-E255C8A36CD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6898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have also added them at the end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Image References: </a:t>
            </a:r>
          </a:p>
          <a:p>
            <a:r>
              <a:rPr lang="en-US"/>
              <a:t>Hok, P. J. R. (2011). A new species of the genus </a:t>
            </a:r>
            <a:r>
              <a:rPr lang="en-US" err="1"/>
              <a:t>Gonatodes</a:t>
            </a:r>
            <a:r>
              <a:rPr lang="en-US"/>
              <a:t> </a:t>
            </a:r>
            <a:r>
              <a:rPr lang="en-US" err="1"/>
              <a:t>Fitzinger</a:t>
            </a:r>
            <a:r>
              <a:rPr lang="en-US"/>
              <a:t>, 1843 (Reptilia: </a:t>
            </a:r>
            <a:r>
              <a:rPr lang="en-US" err="1"/>
              <a:t>Sphaerodactylidae</a:t>
            </a:r>
            <a:r>
              <a:rPr lang="en-US"/>
              <a:t>) from central Guyana, northern South America. </a:t>
            </a:r>
            <a:r>
              <a:rPr lang="en-US" i="1"/>
              <a:t>Zootaxa</a:t>
            </a:r>
            <a:r>
              <a:rPr lang="en-US"/>
              <a:t>, 3018(3018), 1-12. </a:t>
            </a: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https://doi.org/10.11646/zootaxa.3018.1.1</a:t>
            </a:r>
            <a:endParaRPr lang="en-US">
              <a:ea typeface="Calibri"/>
              <a:cs typeface="Calibri"/>
            </a:endParaRPr>
          </a:p>
          <a:p>
            <a:r>
              <a:rPr lang="en-US" err="1"/>
              <a:t>Triplyzer</a:t>
            </a:r>
            <a:r>
              <a:rPr lang="en-US"/>
              <a:t>. (2023). 30 Famous Landmarks in Guyana – you shouldn't be missing. </a:t>
            </a:r>
            <a:r>
              <a:rPr lang="en-US" err="1"/>
              <a:t>Triplyzer</a:t>
            </a:r>
            <a:r>
              <a:rPr lang="en-US"/>
              <a:t>. Retrieved from </a:t>
            </a:r>
            <a:r>
              <a:rPr lang="en-US">
                <a:hlinkClick r:id="rId4"/>
              </a:rPr>
              <a:t>https://triplyzer.com/landmarks/south-america-landmarks/landmarks-in-guyana/</a:t>
            </a:r>
          </a:p>
          <a:p>
            <a:r>
              <a:rPr lang="en-US"/>
              <a:t>iNews Guyana. (2022, December 7). </a:t>
            </a:r>
            <a:r>
              <a:rPr lang="en-US" err="1"/>
              <a:t>Iwokrama</a:t>
            </a:r>
            <a:r>
              <a:rPr lang="en-US"/>
              <a:t> welcomes Guyana’s innovative Carbon Agreement. iNews Guyana. </a:t>
            </a:r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https://www.inewsguyana.com/iwokrama-welcomes-guyanas-innovative-carbon-agreement/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2097-EE17-4AF4-864F-E255C8A36CD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0092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2097-EE17-4AF4-864F-E255C8A36CDA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0795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D663-6E3F-691B-7219-91E32A46C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D4E6A-BE66-FCDE-59E3-B6893411D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3B15A-EABA-730A-A22C-E5C21194E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01EE9-46AD-E86C-A922-56A3D466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4630E-EAF4-3B0C-6C9B-D02B1CDBE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5910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D93E-31FA-B924-891C-16C3D1D92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D368E-F44B-9125-8710-5A1C7FABA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44F50-7DA1-66E0-4B13-535013C1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21F81-93AB-6ACB-7690-A55D4A3F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488FE-DCA4-AA94-54E4-126872B4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10056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C46758-F12D-72C2-5586-52F62A7E5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E2602-D711-F418-E25F-7242C0F6C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A147E-6BAB-EA1A-5661-113B7171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221A1-46B8-FAEB-AEBE-50E4AF90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1CB33-C75E-C2E6-54F0-649478BB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19993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AC78C-6641-7CA5-2AD4-8404DF600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94A32-BD73-E883-A8D1-8692AB6E8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69C79-D391-B9FF-3B1F-916534EDF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CA14-9D61-F5ED-3683-23049B4B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1E8F2-ED1D-4C5F-3955-7631034F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3008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C7FFF-AA6B-CCCF-D623-E4D9A5C6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FFF79-7B9F-2E6E-6076-10C4986A3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3619-8D69-0630-336D-0B56E637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E97D2-468E-252E-9C9B-C3D7ACBD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10BBB-F255-2AA7-7359-4252D7EE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7382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B3FD-1833-E9A4-7E35-6E74931F8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4CC49-A69E-28E0-86F4-D6F09F67D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3D985-521C-31B3-2870-7BDE8245B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2034C-A826-898A-7FE4-E90CA97F8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40E77-D8F1-DDCC-6507-1D976B44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A6465-3983-FF85-AFF1-05EB4056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3695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0D85D-29F2-A279-0C38-0625681F6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38B3D-2CC4-07F8-3878-F811339E2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54FE3-7E2D-B9B6-E74D-059457344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135F1C-B6DF-45BF-C7AE-A3B93F001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134615-1319-415A-2028-2F3DCDD8A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B7D1A6-CC16-6F8A-7E6D-FB0621D5C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EFBC50-F4A7-72DD-0B85-C8912132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2A74DB-2D5C-FBAF-866B-1756127B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7331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B41-FB91-E013-81CF-FC0E79C0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C636EC-0371-D7BC-BB15-0BC83DD0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6363F-CBB7-C7F8-62E1-2690CA66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E5330-DA44-97D3-F200-340D7DA0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3537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081CF-E9DE-C5EA-55F6-8313003F6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A4504-E4D8-98C3-C25F-80BABEE2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58FB4-70A4-B94A-9075-2F2CA659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66964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B6FA-627D-7DA5-96A2-29F83C2F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41BE8-0303-CD28-9FF4-BE8CE5CB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73FAB-DF7D-BC58-A615-606A24B36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BF3C1-2163-C4D1-0623-7C6E0298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2A9C0-A916-8B7E-DB51-271217B0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9359A-E0D1-3DE8-D5D8-2DD8275E2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03102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093B9-552F-F7D8-D33F-26B3C030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C90E27-EDB0-52A9-F73A-CD8A8BF4F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91BFD-2F90-E75F-8736-403B8762E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63631-20E6-6A05-A339-85243373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2D40B-01C1-49FE-151A-79B44B3A1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E8DC-B884-6AE2-2DA4-AC9310A0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72737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C899FE-DC54-2E04-D099-2DE00C0A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C099E-324A-CBFA-22CC-A32DC5BC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7893F-8C7C-4F0B-A880-728B486C8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0C9D9C-0F02-47FA-9F55-59A495C98623}" type="datetimeFigureOut">
              <a:rPr lang="en-GB" smtClean="0"/>
              <a:t>09/03/2024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A0F29-C45E-EAA5-0D5E-E783FE999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C3F77-D2C6-06C8-93E3-DCF3E489F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ACC7A8-BC05-4089-83BD-363AD699C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25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bi.org/Uploads/isc/caribbean-legislation/BEAP-IAS-guyana-national-strategy-nov-2011.pdf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iwokrama.org/wp-content/uploads/2017/05/Iwokrama_Overview_Profile.pdf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wokrama.org/wp-content/uploads/2023/07/Public_Summary_June_23_Final2.pdf" TargetMode="External"/><Relationship Id="rId4" Type="http://schemas.openxmlformats.org/officeDocument/2006/relationships/hyperlink" Target="https://iwokrama.org/wp-content/uploads/2023/03/AR_2022sml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uyanasouthamerica.gy/photos/2021/02/09/the-iwokrama-river-lodge-region-8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cfi.no/partner-countries/guyana/#facts-about-guyana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iwokrama.org/wp-content/uploads/2023/03/AR_2022sml.pdf" TargetMode="External"/><Relationship Id="rId3" Type="http://schemas.openxmlformats.org/officeDocument/2006/relationships/hyperlink" Target="https://doi.org/10.1016/j.foreco.2023.121401" TargetMode="External"/><Relationship Id="rId7" Type="http://schemas.openxmlformats.org/officeDocument/2006/relationships/hyperlink" Target="https://iwokrama.org/our-work/sustainable-tourism/iwokrama-river-lodge-and-research-centre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wokramariverlodge.com/survey-dev/" TargetMode="External"/><Relationship Id="rId5" Type="http://schemas.openxmlformats.org/officeDocument/2006/relationships/hyperlink" Target="https://www.inewsguyana.com/iwokrama-welcomes-guyanas-innovative-carbon-agreement/" TargetMode="External"/><Relationship Id="rId4" Type="http://schemas.openxmlformats.org/officeDocument/2006/relationships/hyperlink" Target="https://doi.org/10.3161/15081109ACC2015.17.2.008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guyanachronicle.com/2015/06/20/iwokrama-river-lodge-earns-certificate-of-excellence-from-a-popular-american-travel-website/" TargetMode="External"/><Relationship Id="rId3" Type="http://schemas.openxmlformats.org/officeDocument/2006/relationships/hyperlink" Target="https://iwokrama.org/wp-content/uploads/2023/07/Public_Summary_June_23_Final2.pdf" TargetMode="External"/><Relationship Id="rId7" Type="http://schemas.openxmlformats.org/officeDocument/2006/relationships/hyperlink" Target="http://weltrekordreise.ch/p_amerise_gy2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646/zootaxa.3018.1.1" TargetMode="External"/><Relationship Id="rId5" Type="http://schemas.openxmlformats.org/officeDocument/2006/relationships/hyperlink" Target="https://iwokrama.org/wp-content/uploads/2014/05/Iwokrama-Annual-Report-2012-2013.pdf" TargetMode="External"/><Relationship Id="rId4" Type="http://schemas.openxmlformats.org/officeDocument/2006/relationships/hyperlink" Target="https://iwokrama-river-lodge.business.site/" TargetMode="External"/><Relationship Id="rId9" Type="http://schemas.openxmlformats.org/officeDocument/2006/relationships/hyperlink" Target="https://triplyzer.com/landmarks/south-america-landmarks/landmarks-in-guyana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iwokrama.org/wp-content/uploads/2017/05/Iwokrama_Overview_Profile.pdf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ripreporter.co.uk/exploring-guyana-south-america/" TargetMode="External"/><Relationship Id="rId4" Type="http://schemas.openxmlformats.org/officeDocument/2006/relationships/hyperlink" Target="https://iwokramariverlodge.com/lodge/faq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ilding near a body of water&#10;&#10;Description automatically generated">
            <a:extLst>
              <a:ext uri="{FF2B5EF4-FFF2-40B4-BE49-F238E27FC236}">
                <a16:creationId xmlns:a16="http://schemas.microsoft.com/office/drawing/2014/main" id="{9566677D-20F2-1F70-19E0-BFB909E05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927" r="7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9C74C-FC46-C216-1EF0-15229C071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216" y="1122362"/>
            <a:ext cx="11066584" cy="2900518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Exploring the Heart of Guyana: The </a:t>
            </a:r>
            <a:r>
              <a:rPr lang="en-US" err="1">
                <a:latin typeface="Calibri"/>
                <a:cs typeface="Calibri"/>
              </a:rPr>
              <a:t>Iwokrama</a:t>
            </a:r>
            <a:r>
              <a:rPr lang="en-US">
                <a:latin typeface="Calibri"/>
                <a:cs typeface="Calibri"/>
              </a:rPr>
              <a:t> Forest Reserve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53FA9-4469-D6FC-91CC-B7955F3C0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sz="4000"/>
          </a:p>
          <a:p>
            <a:r>
              <a:rPr lang="en-GB" sz="3600">
                <a:solidFill>
                  <a:srgbClr val="FFFFFF"/>
                </a:solidFill>
                <a:latin typeface="Calibri"/>
                <a:cs typeface="Calibri"/>
              </a:rPr>
              <a:t>Case Study 1</a:t>
            </a:r>
            <a:endParaRPr lang="en-GB" sz="3600">
              <a:latin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26A6B3-0D35-6F16-437B-F704F59A1C12}"/>
              </a:ext>
            </a:extLst>
          </p:cNvPr>
          <p:cNvSpPr/>
          <p:nvPr/>
        </p:nvSpPr>
        <p:spPr>
          <a:xfrm>
            <a:off x="0" y="-20988"/>
            <a:ext cx="12191980" cy="1238339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Iwokrama International Centre – Iwokrama! The Green Heart of ...">
            <a:extLst>
              <a:ext uri="{FF2B5EF4-FFF2-40B4-BE49-F238E27FC236}">
                <a16:creationId xmlns:a16="http://schemas.microsoft.com/office/drawing/2014/main" id="{E79A4CF1-409E-DD22-A46F-620DC802F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81" y="140095"/>
            <a:ext cx="4527818" cy="84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3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3FB837-3874-09AD-803A-F1E574840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A077B-3C52-4F29-2C33-3C5AC28F0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Presence of Carbon Offset Initiatives – Yes/No/</a:t>
            </a:r>
            <a:r>
              <a:rPr lang="en-US" sz="20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Development</a:t>
            </a:r>
          </a:p>
          <a:p>
            <a:pPr>
              <a:lnSpc>
                <a:spcPct val="100000"/>
              </a:lnSpc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Creation of Green or Alternative Transit Options – Yes/</a:t>
            </a:r>
            <a:r>
              <a:rPr lang="en-US" sz="20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</a:p>
          <a:p>
            <a:pPr>
              <a:lnSpc>
                <a:spcPct val="100000"/>
              </a:lnSpc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Ecological Education Programs – </a:t>
            </a:r>
            <a:r>
              <a:rPr lang="en-US" sz="20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/No</a:t>
            </a:r>
          </a:p>
          <a:p>
            <a:pPr>
              <a:lnSpc>
                <a:spcPct val="100000"/>
              </a:lnSpc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Disaster Preparedness Plan – Yes/</a:t>
            </a:r>
            <a:r>
              <a:rPr lang="en-US" sz="20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B80AEC3-8678-1E5D-E5E5-FE0920DCC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r="7119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5D787B-77C9-88B7-BC06-BAC05141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sz="4000" b="1">
                <a:latin typeface="Calibri"/>
                <a:ea typeface="Calibri"/>
                <a:cs typeface="Calibri"/>
              </a:rPr>
              <a:t>Climate Change Mitigation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16790146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D340DB-7168-F486-40EA-D27C74146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7" name="Rectangle 411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2B4468-7C36-C19C-EDFC-3B5C83C7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sz="4000" b="1">
                <a:latin typeface="Calibri"/>
                <a:ea typeface="Calibri"/>
                <a:cs typeface="Calibri"/>
              </a:rPr>
              <a:t>Energy, Waste, Water</a:t>
            </a:r>
            <a:endParaRPr lang="en-US" sz="4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17A0F-F9ED-E0DF-224E-830E54910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90514"/>
            <a:ext cx="3816096" cy="4102361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Usage – </a:t>
            </a:r>
            <a:r>
              <a:rPr lang="en-US" sz="25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2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/Med/High</a:t>
            </a:r>
            <a:endParaRPr lang="en-US" sz="2500" b="1"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 of Energy Saving Tech (Solar) – </a:t>
            </a:r>
            <a:r>
              <a:rPr lang="en-US" sz="25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sz="2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/No</a:t>
            </a:r>
            <a:endParaRPr lang="en-US" sz="2500" b="1"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Degree of Water Usage – </a:t>
            </a:r>
            <a:r>
              <a:rPr lang="en-US" sz="25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2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/Med/High</a:t>
            </a:r>
          </a:p>
          <a:p>
            <a:pPr>
              <a:lnSpc>
                <a:spcPct val="120000"/>
              </a:lnSpc>
            </a:pPr>
            <a:r>
              <a:rPr lang="en-US" sz="2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Initiatives for Saving Water – Yes/</a:t>
            </a:r>
            <a:r>
              <a:rPr lang="en-US" sz="25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</a:p>
          <a:p>
            <a:pPr>
              <a:lnSpc>
                <a:spcPct val="120000"/>
              </a:lnSpc>
            </a:pPr>
            <a:r>
              <a:rPr lang="en-US" sz="2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Evidence of Waste Reduction Measures – Yes/</a:t>
            </a:r>
            <a:r>
              <a:rPr lang="en-US" sz="25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</a:p>
          <a:p>
            <a:pPr>
              <a:lnSpc>
                <a:spcPct val="120000"/>
              </a:lnSpc>
            </a:pPr>
            <a:r>
              <a:rPr lang="en-US" sz="2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Quality Measured – </a:t>
            </a:r>
            <a:r>
              <a:rPr lang="en-US" sz="25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sz="2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/No</a:t>
            </a:r>
          </a:p>
          <a:p>
            <a:endParaRPr lang="en-US" sz="2000" b="1"/>
          </a:p>
          <a:p>
            <a:endParaRPr lang="en-US" sz="2000"/>
          </a:p>
        </p:txBody>
      </p:sp>
      <p:pic>
        <p:nvPicPr>
          <p:cNvPr id="4112" name="Picture 16" descr="Iwokrama River Lodge and Research Centre from the air | Flickr">
            <a:extLst>
              <a:ext uri="{FF2B5EF4-FFF2-40B4-BE49-F238E27FC236}">
                <a16:creationId xmlns:a16="http://schemas.microsoft.com/office/drawing/2014/main" id="{3F0003CE-E4F3-DD37-3C95-3EEECCD53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1" r="-1" b="1447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cotourism in Guyana | The Iwokrama Forest | Part 1 - Livingdreams.tv">
            <a:extLst>
              <a:ext uri="{FF2B5EF4-FFF2-40B4-BE49-F238E27FC236}">
                <a16:creationId xmlns:a16="http://schemas.microsoft.com/office/drawing/2014/main" id="{3E7C5183-29DB-84BC-7E94-BFF7AF643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2" b="10028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77997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DE543-6059-AC24-20EA-9A39E30D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A few men measuring a tree&#10;&#10;Description automatically generated">
            <a:extLst>
              <a:ext uri="{FF2B5EF4-FFF2-40B4-BE49-F238E27FC236}">
                <a16:creationId xmlns:a16="http://schemas.microsoft.com/office/drawing/2014/main" id="{BDBC656D-1390-B93E-C559-DAB43A00D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r="9675" b="-1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men in the woods&#10;&#10;Description automatically generated">
            <a:extLst>
              <a:ext uri="{FF2B5EF4-FFF2-40B4-BE49-F238E27FC236}">
                <a16:creationId xmlns:a16="http://schemas.microsoft.com/office/drawing/2014/main" id="{2D83EBFC-1072-3E88-33E9-80F829CDB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202" b="4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3082" name="Picture 10" descr="Illegal mining, logging continuing cause for concern in Iwokrama forest -  Stabroek News">
            <a:extLst>
              <a:ext uri="{FF2B5EF4-FFF2-40B4-BE49-F238E27FC236}">
                <a16:creationId xmlns:a16="http://schemas.microsoft.com/office/drawing/2014/main" id="{F5F87A37-057F-2DE5-CAE3-ECB474C0F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0" b="-3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SC tm C131490">
            <a:extLst>
              <a:ext uri="{FF2B5EF4-FFF2-40B4-BE49-F238E27FC236}">
                <a16:creationId xmlns:a16="http://schemas.microsoft.com/office/drawing/2014/main" id="{90DA373E-44B5-205C-626F-8515D018A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3"/>
          <a:stretch/>
        </p:blipFill>
        <p:spPr bwMode="auto">
          <a:xfrm>
            <a:off x="3992848" y="814827"/>
            <a:ext cx="731298" cy="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2D5EE0-DA77-57A8-B069-8D504655CE63}"/>
              </a:ext>
            </a:extLst>
          </p:cNvPr>
          <p:cNvSpPr txBox="1">
            <a:spLocks/>
          </p:cNvSpPr>
          <p:nvPr/>
        </p:nvSpPr>
        <p:spPr>
          <a:xfrm>
            <a:off x="838201" y="365125"/>
            <a:ext cx="3816095" cy="1938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Calibri"/>
                <a:ea typeface="Calibri"/>
                <a:cs typeface="Calibri"/>
              </a:rPr>
              <a:t>Biodiversity Conservation</a:t>
            </a:r>
            <a:endParaRPr lang="en-US" sz="4000" b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A34DDEF-A94B-7E46-F93B-1A56BF4E4ACB}"/>
              </a:ext>
            </a:extLst>
          </p:cNvPr>
          <p:cNvSpPr txBox="1">
            <a:spLocks/>
          </p:cNvSpPr>
          <p:nvPr/>
        </p:nvSpPr>
        <p:spPr>
          <a:xfrm>
            <a:off x="838200" y="2333296"/>
            <a:ext cx="4619621" cy="4080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/>
              <a:t>Policies for Biodiversity &amp; Forestry Maintenance – </a:t>
            </a:r>
            <a:r>
              <a:rPr lang="en-US" sz="2000" b="1">
                <a:highlight>
                  <a:srgbClr val="FBDB67"/>
                </a:highlight>
              </a:rPr>
              <a:t>Yes</a:t>
            </a:r>
            <a:r>
              <a:rPr lang="en-US" sz="2000" b="1"/>
              <a:t>/No</a:t>
            </a:r>
          </a:p>
          <a:p>
            <a:pPr>
              <a:lnSpc>
                <a:spcPct val="100000"/>
              </a:lnSpc>
            </a:pPr>
            <a:r>
              <a:rPr lang="en-US" sz="2000" b="1"/>
              <a:t>Invasive Species Management Plan – Yes/</a:t>
            </a:r>
            <a:r>
              <a:rPr lang="en-US" sz="2000" b="1">
                <a:highlight>
                  <a:srgbClr val="FBDB67"/>
                </a:highlight>
              </a:rPr>
              <a:t>No</a:t>
            </a:r>
          </a:p>
          <a:p>
            <a:pPr>
              <a:lnSpc>
                <a:spcPct val="100000"/>
              </a:lnSpc>
            </a:pPr>
            <a:r>
              <a:rPr lang="en-US" sz="2000" b="1"/>
              <a:t>Cooperation with Local Conservation Authorities – </a:t>
            </a:r>
            <a:r>
              <a:rPr lang="en-US" sz="2000" b="1">
                <a:highlight>
                  <a:srgbClr val="FBDB67"/>
                </a:highlight>
              </a:rPr>
              <a:t>Yes</a:t>
            </a:r>
            <a:r>
              <a:rPr lang="en-US" sz="2000" b="1"/>
              <a:t>/No</a:t>
            </a:r>
          </a:p>
          <a:p>
            <a:pPr>
              <a:lnSpc>
                <a:spcPct val="100000"/>
              </a:lnSpc>
            </a:pPr>
            <a:r>
              <a:rPr lang="en-US" sz="2000" b="1"/>
              <a:t>Investment in Conservation Efforts – </a:t>
            </a:r>
            <a:r>
              <a:rPr lang="en-US" sz="2000" b="1">
                <a:highlight>
                  <a:srgbClr val="FBDB67"/>
                </a:highlight>
              </a:rPr>
              <a:t>FSC Certification, RIL Logging</a:t>
            </a:r>
          </a:p>
          <a:p>
            <a:pPr>
              <a:lnSpc>
                <a:spcPct val="100000"/>
              </a:lnSpc>
            </a:pPr>
            <a:r>
              <a:rPr lang="en-US" sz="2000" b="1"/>
              <a:t>Protected Areas – </a:t>
            </a:r>
            <a:r>
              <a:rPr lang="en-US" sz="2000" b="1">
                <a:highlight>
                  <a:srgbClr val="FBDB67"/>
                </a:highlight>
              </a:rPr>
              <a:t>The reserve is 1/5 entirely protected in Guyana </a:t>
            </a:r>
          </a:p>
          <a:p>
            <a:endParaRPr lang="en-US" sz="2000" b="1"/>
          </a:p>
          <a:p>
            <a:endParaRPr lang="en-US" sz="2000" b="1"/>
          </a:p>
          <a:p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89BBC6-9991-D948-112C-54B5554E9001}"/>
              </a:ext>
            </a:extLst>
          </p:cNvPr>
          <p:cNvSpPr txBox="1"/>
          <p:nvPr/>
        </p:nvSpPr>
        <p:spPr>
          <a:xfrm>
            <a:off x="6094476" y="365125"/>
            <a:ext cx="184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Illegal Mining </a:t>
            </a:r>
            <a:r>
              <a:rPr lang="en-US">
                <a:sym typeface="Wingdings" panose="05000000000000000000" pitchFamily="2" charset="2"/>
              </a:rPr>
              <a:t>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81251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31F7D-47B0-804B-9FBD-A43F97012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C55CC2DA-5DD0-FAE0-2CBC-A42B09AEE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62208-5FFC-0C31-136A-0E6DAA33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1967265"/>
            <a:ext cx="2698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Environmental Sustainability Rating 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371DCE-C7EE-74FA-6D8F-694076758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792173"/>
              </p:ext>
            </p:extLst>
          </p:nvPr>
        </p:nvGraphicFramePr>
        <p:xfrm>
          <a:off x="4718050" y="1143000"/>
          <a:ext cx="668756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3477250092"/>
                    </a:ext>
                  </a:extLst>
                </a:gridCol>
                <a:gridCol w="5811266">
                  <a:extLst>
                    <a:ext uri="{9D8B030D-6E8A-4147-A177-3AD203B41FA5}">
                      <a16:colId xmlns:a16="http://schemas.microsoft.com/office/drawing/2014/main" val="2204266962"/>
                    </a:ext>
                  </a:extLst>
                </a:gridCol>
              </a:tblGrid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Unsatisfactory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479944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Marginal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5233225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Needs Improvement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360923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Improving Slightly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469207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bg1"/>
                          </a:solidFill>
                        </a:rPr>
                        <a:t>☑️</a:t>
                      </a:r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Improving Well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4275388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Satisfactory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4410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87449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all office building looking up">
            <a:extLst>
              <a:ext uri="{FF2B5EF4-FFF2-40B4-BE49-F238E27FC236}">
                <a16:creationId xmlns:a16="http://schemas.microsoft.com/office/drawing/2014/main" id="{F0F7FDEE-8AE4-C4B7-CAAC-641969B38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CE55E4-CFD7-79D3-3E58-D0E1D3C2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4.2 Economic</a:t>
            </a:r>
          </a:p>
        </p:txBody>
      </p:sp>
      <p:sp>
        <p:nvSpPr>
          <p:cNvPr id="19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7246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B495E-422F-06F0-0F7F-E871C650D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2" y="3651159"/>
            <a:ext cx="3292498" cy="252580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alibri"/>
                <a:ea typeface="Calibri"/>
                <a:cs typeface="Calibri"/>
              </a:rPr>
              <a:t>Economic – Local Economic Monitoring</a:t>
            </a:r>
            <a:r>
              <a:rPr lang="en-US" sz="4000">
                <a:latin typeface="Calibri"/>
                <a:ea typeface="Calibri"/>
                <a:cs typeface="Calibri"/>
              </a:rPr>
              <a:t> </a:t>
            </a:r>
            <a:endParaRPr lang="en-US" sz="4000"/>
          </a:p>
        </p:txBody>
      </p:sp>
      <p:pic>
        <p:nvPicPr>
          <p:cNvPr id="27" name="Picture 26" descr="Activities | Iwokrama River Lodge">
            <a:extLst>
              <a:ext uri="{FF2B5EF4-FFF2-40B4-BE49-F238E27FC236}">
                <a16:creationId xmlns:a16="http://schemas.microsoft.com/office/drawing/2014/main" id="{2B0E3E14-AD44-CBF7-D0A0-4ECE708B6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1" r="2" b="2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32" name="Picture 31" descr="Visiting Iwokrama River Lodge Guyana - Where IS The World">
            <a:extLst>
              <a:ext uri="{FF2B5EF4-FFF2-40B4-BE49-F238E27FC236}">
                <a16:creationId xmlns:a16="http://schemas.microsoft.com/office/drawing/2014/main" id="{012C51DD-E761-D9FB-4E04-B735ABB31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" r="10635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28" name="Picture 27" descr="A person sitting at a table&#10;&#10;Description automatically generated">
            <a:extLst>
              <a:ext uri="{FF2B5EF4-FFF2-40B4-BE49-F238E27FC236}">
                <a16:creationId xmlns:a16="http://schemas.microsoft.com/office/drawing/2014/main" id="{7C2BA5CD-FD8A-4CE8-147D-71836A1C42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10" b="4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57822-FCBA-7E5D-3E71-E80C0D075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787" y="3651159"/>
            <a:ext cx="7135130" cy="303006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>
                <a:latin typeface="Calibri"/>
                <a:ea typeface="Calibri"/>
                <a:cs typeface="Calibri"/>
              </a:rPr>
              <a:t>Level of Tourism Employment – </a:t>
            </a:r>
            <a:r>
              <a:rPr lang="en-US" sz="20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Yes</a:t>
            </a:r>
            <a:r>
              <a:rPr lang="en-US" sz="2000" b="1">
                <a:latin typeface="Calibri"/>
                <a:ea typeface="Calibri"/>
                <a:cs typeface="Calibri"/>
              </a:rPr>
              <a:t>/No</a:t>
            </a:r>
          </a:p>
          <a:p>
            <a:r>
              <a:rPr lang="en-US" sz="2000" b="1">
                <a:latin typeface="Calibri"/>
                <a:ea typeface="+mn-lt"/>
                <a:cs typeface="+mn-lt"/>
              </a:rPr>
              <a:t>Supporting Local Entrepreneurs - </a:t>
            </a:r>
            <a:r>
              <a:rPr lang="en-US" sz="2000" b="1">
                <a:highlight>
                  <a:srgbClr val="FBDB67"/>
                </a:highlight>
                <a:latin typeface="Calibri"/>
                <a:ea typeface="+mn-lt"/>
                <a:cs typeface="+mn-lt"/>
              </a:rPr>
              <a:t>Yes</a:t>
            </a:r>
            <a:r>
              <a:rPr lang="en-US" sz="2000" b="1">
                <a:latin typeface="Calibri"/>
                <a:ea typeface="+mn-lt"/>
                <a:cs typeface="+mn-lt"/>
              </a:rPr>
              <a:t>/No</a:t>
            </a:r>
            <a:endParaRPr lang="en-US" sz="2000" b="1">
              <a:latin typeface="Calibri"/>
              <a:ea typeface="Calibri"/>
              <a:cs typeface="Calibri"/>
            </a:endParaRPr>
          </a:p>
          <a:p>
            <a:r>
              <a:rPr lang="en-US" sz="2000" b="1">
                <a:latin typeface="Calibri"/>
                <a:ea typeface="+mn-lt"/>
                <a:cs typeface="+mn-lt"/>
              </a:rPr>
              <a:t>Levels of Visitation – </a:t>
            </a:r>
            <a:r>
              <a:rPr lang="en-US" sz="2000" b="1">
                <a:highlight>
                  <a:srgbClr val="FBDB67"/>
                </a:highlight>
                <a:latin typeface="Calibri"/>
                <a:ea typeface="+mn-lt"/>
                <a:cs typeface="+mn-lt"/>
              </a:rPr>
              <a:t>92% increase (2021</a:t>
            </a:r>
            <a:r>
              <a:rPr lang="en-US" sz="2000" b="1">
                <a:highlight>
                  <a:srgbClr val="FBDB67"/>
                </a:highlight>
                <a:latin typeface="Calibri"/>
                <a:ea typeface="+mn-lt"/>
                <a:cs typeface="+mn-lt"/>
                <a:sym typeface="Wingdings" panose="05000000000000000000" pitchFamily="2" charset="2"/>
              </a:rPr>
              <a:t>➡️ 2022)</a:t>
            </a:r>
            <a:endParaRPr lang="en-US" sz="2000" b="1">
              <a:highlight>
                <a:srgbClr val="FBDB67"/>
              </a:highlight>
              <a:latin typeface="Calibri"/>
              <a:ea typeface="Calibri"/>
              <a:cs typeface="Calibri"/>
            </a:endParaRPr>
          </a:p>
          <a:p>
            <a:r>
              <a:rPr lang="en-US" sz="2000" b="1">
                <a:latin typeface="Calibri"/>
                <a:ea typeface="+mn-lt"/>
                <a:cs typeface="+mn-lt"/>
              </a:rPr>
              <a:t>Visitor Expenditure - Low/</a:t>
            </a:r>
            <a:r>
              <a:rPr lang="en-US" sz="2000" b="1">
                <a:highlight>
                  <a:srgbClr val="FBDB67"/>
                </a:highlight>
                <a:latin typeface="Calibri"/>
                <a:ea typeface="+mn-lt"/>
                <a:cs typeface="+mn-lt"/>
              </a:rPr>
              <a:t>Medium</a:t>
            </a:r>
            <a:r>
              <a:rPr lang="en-US" sz="2000" b="1">
                <a:latin typeface="Calibri"/>
                <a:ea typeface="+mn-lt"/>
                <a:cs typeface="+mn-lt"/>
              </a:rPr>
              <a:t>/High</a:t>
            </a:r>
            <a:endParaRPr lang="en-US" sz="2000" b="1">
              <a:latin typeface="Calibri"/>
              <a:ea typeface="Calibri"/>
              <a:cs typeface="Calibri"/>
            </a:endParaRPr>
          </a:p>
          <a:p>
            <a:r>
              <a:rPr lang="en-US" sz="2000" b="1">
                <a:latin typeface="Calibri"/>
                <a:ea typeface="+mn-lt"/>
                <a:cs typeface="+mn-lt"/>
              </a:rPr>
              <a:t>Tourism Revenue – Low/</a:t>
            </a:r>
            <a:r>
              <a:rPr lang="en-US" sz="2000" b="1">
                <a:highlight>
                  <a:srgbClr val="FBDB67"/>
                </a:highlight>
                <a:latin typeface="Calibri"/>
                <a:ea typeface="+mn-lt"/>
                <a:cs typeface="+mn-lt"/>
              </a:rPr>
              <a:t>Medium</a:t>
            </a:r>
            <a:r>
              <a:rPr lang="en-US" sz="2000" b="1">
                <a:latin typeface="Calibri"/>
                <a:ea typeface="+mn-lt"/>
                <a:cs typeface="+mn-lt"/>
              </a:rPr>
              <a:t>/High</a:t>
            </a:r>
            <a:endParaRPr lang="en-US" sz="2000" b="1">
              <a:latin typeface="Calibri"/>
              <a:ea typeface="Calibri"/>
              <a:cs typeface="Calibri"/>
            </a:endParaRPr>
          </a:p>
          <a:p>
            <a:r>
              <a:rPr lang="en-US" sz="2000" b="1">
                <a:latin typeface="Calibri"/>
                <a:ea typeface="+mn-lt"/>
                <a:cs typeface="+mn-lt"/>
              </a:rPr>
              <a:t>Tourism Revenue Leakage – </a:t>
            </a:r>
            <a:r>
              <a:rPr lang="en-US" sz="2000" b="1">
                <a:highlight>
                  <a:srgbClr val="FBDB67"/>
                </a:highlight>
                <a:latin typeface="Calibri"/>
                <a:ea typeface="+mn-lt"/>
                <a:cs typeface="+mn-lt"/>
              </a:rPr>
              <a:t>Low</a:t>
            </a:r>
            <a:r>
              <a:rPr lang="en-US" sz="2000" b="1">
                <a:latin typeface="Calibri"/>
                <a:ea typeface="+mn-lt"/>
                <a:cs typeface="+mn-lt"/>
              </a:rPr>
              <a:t>/Med/High</a:t>
            </a:r>
            <a:endParaRPr lang="en-US" sz="2000" b="1">
              <a:latin typeface="Calibri"/>
              <a:ea typeface="Calibri"/>
              <a:cs typeface="Calibri"/>
            </a:endParaRPr>
          </a:p>
          <a:p>
            <a:r>
              <a:rPr lang="en-US" sz="2000" b="1">
                <a:latin typeface="Calibri"/>
                <a:ea typeface="+mn-lt"/>
                <a:cs typeface="+mn-lt"/>
              </a:rPr>
              <a:t>Property Ownership – Local/Foreign/</a:t>
            </a:r>
            <a:r>
              <a:rPr lang="en-US" sz="2000" b="1">
                <a:highlight>
                  <a:srgbClr val="FBDB67"/>
                </a:highlight>
                <a:latin typeface="Calibri"/>
                <a:ea typeface="+mn-lt"/>
                <a:cs typeface="+mn-lt"/>
              </a:rPr>
              <a:t>Both</a:t>
            </a:r>
            <a:endParaRPr lang="en-US" sz="2000" b="1">
              <a:highlight>
                <a:srgbClr val="FBDB67"/>
              </a:highlight>
              <a:latin typeface="Calibri"/>
              <a:ea typeface="Calibri"/>
              <a:cs typeface="Calibri"/>
            </a:endParaRPr>
          </a:p>
          <a:p>
            <a:r>
              <a:rPr lang="en-US" sz="2000" b="1">
                <a:latin typeface="Calibri"/>
                <a:ea typeface="+mn-lt"/>
                <a:cs typeface="+mn-lt"/>
              </a:rPr>
              <a:t>Share of Employment Income from Tourism Industry – </a:t>
            </a:r>
            <a:r>
              <a:rPr lang="en-US" sz="2000" b="1">
                <a:highlight>
                  <a:srgbClr val="FBDB67"/>
                </a:highlight>
                <a:latin typeface="Calibri"/>
                <a:ea typeface="+mn-lt"/>
                <a:cs typeface="+mn-lt"/>
              </a:rPr>
              <a:t>Yes</a:t>
            </a:r>
            <a:r>
              <a:rPr lang="en-US" sz="2000" b="1">
                <a:latin typeface="Calibri"/>
                <a:ea typeface="+mn-lt"/>
                <a:cs typeface="+mn-lt"/>
              </a:rPr>
              <a:t>/No</a:t>
            </a:r>
            <a:endParaRPr lang="en-US" sz="2000" b="1">
              <a:latin typeface="Calibri"/>
              <a:ea typeface="Calibri"/>
              <a:cs typeface="Calibri"/>
            </a:endParaRPr>
          </a:p>
          <a:p>
            <a:endParaRPr lang="en-US" sz="14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63288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8D2FB-BE0D-4433-2B0E-B3CA79FB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266367" cy="1938076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Calibri"/>
                <a:ea typeface="Calibri"/>
                <a:cs typeface="Calibri"/>
              </a:rPr>
              <a:t>Economic – Sustainable Business Practices</a:t>
            </a:r>
            <a:endParaRPr lang="en-US" sz="4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26BDE-FEF4-D6BC-D779-AA6111BAB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latin typeface="Calibri"/>
                <a:ea typeface="Calibri"/>
                <a:cs typeface="Calibri"/>
              </a:rPr>
              <a:t>Encouraging and Fostering Sustainable Enterprise - </a:t>
            </a:r>
            <a:r>
              <a:rPr lang="en-US" sz="20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Yes</a:t>
            </a:r>
            <a:r>
              <a:rPr lang="en-US" sz="2000" b="1">
                <a:latin typeface="Calibri"/>
                <a:ea typeface="Calibri"/>
                <a:cs typeface="Calibri"/>
              </a:rPr>
              <a:t>/No</a:t>
            </a:r>
          </a:p>
          <a:p>
            <a:r>
              <a:rPr lang="en-US" sz="2000" b="1">
                <a:latin typeface="Calibri"/>
                <a:ea typeface="Calibri"/>
                <a:cs typeface="Calibri"/>
              </a:rPr>
              <a:t>Publication of Certified Enterprises – </a:t>
            </a:r>
            <a:r>
              <a:rPr lang="en-US" sz="20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Yes</a:t>
            </a:r>
            <a:r>
              <a:rPr lang="en-US" sz="2000" b="1">
                <a:latin typeface="Calibri"/>
                <a:ea typeface="Calibri"/>
                <a:cs typeface="Calibri"/>
              </a:rPr>
              <a:t>/No</a:t>
            </a:r>
          </a:p>
          <a:p>
            <a:r>
              <a:rPr lang="en-US" sz="2000" b="1">
                <a:latin typeface="Calibri"/>
                <a:ea typeface="Calibri"/>
                <a:cs typeface="Calibri"/>
              </a:rPr>
              <a:t>Incentivization of Sustainable Practice- Yes/</a:t>
            </a:r>
            <a:r>
              <a:rPr lang="en-US" sz="20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No</a:t>
            </a:r>
          </a:p>
          <a:p>
            <a:r>
              <a:rPr lang="en-US" sz="2000" b="1">
                <a:latin typeface="Calibri"/>
                <a:ea typeface="Calibri"/>
                <a:cs typeface="Calibri"/>
              </a:rPr>
              <a:t>Use of Local Products and Services – </a:t>
            </a:r>
            <a:r>
              <a:rPr lang="en-US" sz="20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Yes</a:t>
            </a:r>
            <a:r>
              <a:rPr lang="en-US" sz="2000" b="1">
                <a:latin typeface="Calibri"/>
                <a:ea typeface="Calibri"/>
                <a:cs typeface="Calibri"/>
              </a:rPr>
              <a:t>/No</a:t>
            </a:r>
          </a:p>
          <a:p>
            <a:r>
              <a:rPr lang="en-US" sz="2000" b="1">
                <a:latin typeface="Calibri"/>
                <a:ea typeface="Calibri"/>
                <a:cs typeface="Calibri"/>
              </a:rPr>
              <a:t>Sustainably Sourced Products – </a:t>
            </a:r>
            <a:r>
              <a:rPr lang="en-US" sz="20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Yes</a:t>
            </a:r>
            <a:r>
              <a:rPr lang="en-US" sz="2000" b="1">
                <a:latin typeface="Calibri"/>
                <a:ea typeface="Calibri"/>
                <a:cs typeface="Calibri"/>
              </a:rPr>
              <a:t>/No</a:t>
            </a:r>
          </a:p>
          <a:p>
            <a:endParaRPr lang="en-US" sz="2000"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A person standing on a high cliff with a forest in the background&#10;&#10;Description automatically generated">
            <a:extLst>
              <a:ext uri="{FF2B5EF4-FFF2-40B4-BE49-F238E27FC236}">
                <a16:creationId xmlns:a16="http://schemas.microsoft.com/office/drawing/2014/main" id="{A77D6517-A46F-EAD7-6989-988684866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" r="2" b="2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Picture 5" descr="Rewa Ecolodge holiday accommodation in Guyana, Latin America | Wildlife  Worldwide">
            <a:extLst>
              <a:ext uri="{FF2B5EF4-FFF2-40B4-BE49-F238E27FC236}">
                <a16:creationId xmlns:a16="http://schemas.microsoft.com/office/drawing/2014/main" id="{0699FFCD-78CD-D74A-F145-90936D033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00" b="1487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649280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41120-877D-E40C-6559-E52FD4083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31" y="365125"/>
            <a:ext cx="4387594" cy="1938076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alibri"/>
                <a:ea typeface="Calibri"/>
                <a:cs typeface="Calibri"/>
              </a:rPr>
              <a:t>Economic – Optimization of Tourism Benefits</a:t>
            </a:r>
            <a:endParaRPr lang="en-US" sz="4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02D96-61AB-B191-CDBA-B3F526421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482589"/>
            <a:ext cx="4197096" cy="42434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>
                <a:latin typeface="Calibri"/>
                <a:ea typeface="Calibri"/>
                <a:cs typeface="Calibri"/>
              </a:rPr>
              <a:t>Equal and Fair Employment – </a:t>
            </a:r>
            <a:r>
              <a:rPr lang="en-US" sz="22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Yes</a:t>
            </a:r>
            <a:r>
              <a:rPr lang="en-US" sz="2200" b="1">
                <a:latin typeface="Calibri"/>
                <a:ea typeface="Calibri"/>
                <a:cs typeface="Calibri"/>
              </a:rPr>
              <a:t>/No</a:t>
            </a:r>
          </a:p>
          <a:p>
            <a:r>
              <a:rPr lang="en-US" sz="2200" b="1">
                <a:latin typeface="Calibri"/>
                <a:ea typeface="Calibri"/>
                <a:cs typeface="Calibri"/>
              </a:rPr>
              <a:t>Living/Fair Wage – </a:t>
            </a:r>
            <a:r>
              <a:rPr lang="en-US" sz="22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Yes</a:t>
            </a:r>
            <a:r>
              <a:rPr lang="en-US" sz="2200" b="1">
                <a:latin typeface="Calibri"/>
                <a:ea typeface="Calibri"/>
                <a:cs typeface="Calibri"/>
              </a:rPr>
              <a:t>/No &amp; Low/</a:t>
            </a:r>
            <a:r>
              <a:rPr lang="en-US" sz="22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Medium</a:t>
            </a:r>
            <a:r>
              <a:rPr lang="en-US" sz="2200" b="1">
                <a:latin typeface="Calibri"/>
                <a:ea typeface="Calibri"/>
                <a:cs typeface="Calibri"/>
              </a:rPr>
              <a:t>/High</a:t>
            </a:r>
          </a:p>
          <a:p>
            <a:r>
              <a:rPr lang="en-US" sz="2200" b="1">
                <a:latin typeface="Calibri"/>
                <a:ea typeface="Calibri"/>
                <a:cs typeface="Calibri"/>
              </a:rPr>
              <a:t>Diversified Tourism Activities- Low/</a:t>
            </a:r>
            <a:r>
              <a:rPr lang="en-US" sz="22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Medium</a:t>
            </a:r>
            <a:r>
              <a:rPr lang="en-US" sz="2200" b="1">
                <a:latin typeface="Calibri"/>
                <a:ea typeface="Calibri"/>
                <a:cs typeface="Calibri"/>
              </a:rPr>
              <a:t>/High</a:t>
            </a:r>
          </a:p>
          <a:p>
            <a:r>
              <a:rPr lang="en-US" sz="2200" b="1">
                <a:latin typeface="Calibri"/>
                <a:ea typeface="Calibri"/>
                <a:cs typeface="Calibri"/>
              </a:rPr>
              <a:t>Sharing Scheme for Tourism Revenues- </a:t>
            </a:r>
            <a:r>
              <a:rPr lang="en-US" sz="22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Yes</a:t>
            </a:r>
            <a:r>
              <a:rPr lang="en-US" sz="2200" b="1">
                <a:latin typeface="Calibri"/>
                <a:ea typeface="Calibri"/>
                <a:cs typeface="Calibri"/>
              </a:rPr>
              <a:t>/No</a:t>
            </a:r>
          </a:p>
          <a:p>
            <a:r>
              <a:rPr lang="en-US" sz="2200" b="1">
                <a:latin typeface="Calibri"/>
                <a:ea typeface="Calibri"/>
                <a:cs typeface="Calibri"/>
              </a:rPr>
              <a:t>Infrastructure Investment – Low/Medium/</a:t>
            </a:r>
            <a:r>
              <a:rPr lang="en-US" sz="2200" b="1">
                <a:highlight>
                  <a:srgbClr val="FBDB67"/>
                </a:highlight>
                <a:latin typeface="Calibri"/>
                <a:ea typeface="Calibri"/>
                <a:cs typeface="Calibri"/>
              </a:rPr>
              <a:t>High</a:t>
            </a: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group of men in safety vests and helmets looking at a paper&#10;&#10;Description automatically generated">
            <a:extLst>
              <a:ext uri="{FF2B5EF4-FFF2-40B4-BE49-F238E27FC236}">
                <a16:creationId xmlns:a16="http://schemas.microsoft.com/office/drawing/2014/main" id="{5A008447-E94B-69CA-1587-FF5D5A4B1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4" r="2" b="52164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A group of people holding papers&#10;&#10;Description automatically generated">
            <a:extLst>
              <a:ext uri="{FF2B5EF4-FFF2-40B4-BE49-F238E27FC236}">
                <a16:creationId xmlns:a16="http://schemas.microsoft.com/office/drawing/2014/main" id="{48BFAAF1-BF0D-6834-D393-40A059792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144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084577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3F424-22C4-F24B-9FE5-B2FB5CB20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Economic Sustainability Rating 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C55B32-CA4D-217C-A684-0D70B9A35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599740"/>
              </p:ext>
            </p:extLst>
          </p:nvPr>
        </p:nvGraphicFramePr>
        <p:xfrm>
          <a:off x="4705350" y="1143000"/>
          <a:ext cx="668756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3477250092"/>
                    </a:ext>
                  </a:extLst>
                </a:gridCol>
                <a:gridCol w="5811266">
                  <a:extLst>
                    <a:ext uri="{9D8B030D-6E8A-4147-A177-3AD203B41FA5}">
                      <a16:colId xmlns:a16="http://schemas.microsoft.com/office/drawing/2014/main" val="2204266962"/>
                    </a:ext>
                  </a:extLst>
                </a:gridCol>
              </a:tblGrid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Unsatisfactory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479944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Marginal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5233225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Needs Improvement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360923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Improving Slightly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469207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bg1"/>
                          </a:solidFill>
                        </a:rPr>
                        <a:t>☑️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Improving Well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4275388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Satisfactory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4410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71472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ris skyline">
            <a:extLst>
              <a:ext uri="{FF2B5EF4-FFF2-40B4-BE49-F238E27FC236}">
                <a16:creationId xmlns:a16="http://schemas.microsoft.com/office/drawing/2014/main" id="{B160553D-C7A3-0816-4F69-BD983C9B3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09" r="-1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AA74C-1B5E-48C3-D09D-7A79AD79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4.3 Political/Institutional</a:t>
            </a:r>
          </a:p>
        </p:txBody>
      </p:sp>
      <p:sp>
        <p:nvSpPr>
          <p:cNvPr id="29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33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8829E-E99C-3B9A-7019-738B0FE1E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B9E91-B6C5-7915-72D4-F780F5509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2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Table of Contents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705DD-987B-B567-99AB-87B2D164C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5228"/>
            <a:ext cx="10515600" cy="54254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Background</a:t>
            </a: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Study Area</a:t>
            </a:r>
            <a:endParaRPr lang="en-US" sz="32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Rationale</a:t>
            </a:r>
            <a:endParaRPr lang="en-US" sz="3200">
              <a:solidFill>
                <a:srgbClr val="FFFFFF"/>
              </a:solidFill>
              <a:latin typeface="Calibri"/>
              <a:ea typeface="+mn-lt"/>
              <a:cs typeface="Calibri"/>
            </a:endParaRP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Sustainability Assessment</a:t>
            </a:r>
            <a:endParaRPr lang="en-US" sz="32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971550" lvl="1" indent="-514350">
              <a:buFont typeface="Courier New" panose="020B0604020202020204" pitchFamily="34" charset="0"/>
              <a:buChar char="o"/>
            </a:pPr>
            <a:r>
              <a:rPr lang="en-US" sz="3200">
                <a:latin typeface="Calibri"/>
                <a:ea typeface="Calibri"/>
                <a:cs typeface="Calibri"/>
              </a:rPr>
              <a:t>Environmental</a:t>
            </a:r>
          </a:p>
          <a:p>
            <a:pPr marL="971550" lvl="1" indent="-514350">
              <a:buFont typeface="Courier New" panose="020B0604020202020204" pitchFamily="34" charset="0"/>
              <a:buChar char="o"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Economic</a:t>
            </a:r>
          </a:p>
          <a:p>
            <a:pPr marL="971550" lvl="1" indent="-514350">
              <a:buFont typeface="Courier New" panose="020B0604020202020204" pitchFamily="34" charset="0"/>
              <a:buChar char="o"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Institutional/Political</a:t>
            </a:r>
          </a:p>
          <a:p>
            <a:pPr marL="971550" lvl="1" indent="-514350">
              <a:buFont typeface="Courier New" panose="020B0604020202020204" pitchFamily="34" charset="0"/>
              <a:buChar char="o"/>
            </a:pP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Socio-cultural</a:t>
            </a:r>
            <a:endParaRPr lang="en-US" sz="32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Limitations</a:t>
            </a:r>
            <a:endParaRPr lang="en-US" sz="32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References</a:t>
            </a:r>
            <a:endParaRPr lang="en-US" sz="32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436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B495E-422F-06F0-0F7F-E871C650D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2" y="3651159"/>
            <a:ext cx="4401880" cy="2525803"/>
          </a:xfrm>
        </p:spPr>
        <p:txBody>
          <a:bodyPr vert="horz" lIns="91440" tIns="45720" rIns="91440" bIns="45720" rtlCol="0">
            <a:normAutofit/>
          </a:bodyPr>
          <a:lstStyle/>
          <a:p>
            <a:pPr algn="ctr" rtl="0"/>
            <a:r>
              <a:rPr lang="en-US" sz="3400" b="1" baseline="0">
                <a:highlight>
                  <a:srgbClr val="EDEBE9"/>
                </a:highlight>
                <a:latin typeface="Calibri"/>
                <a:ea typeface="Segoe UI"/>
                <a:cs typeface="Segoe UI"/>
              </a:rPr>
              <a:t>Institutional/</a:t>
            </a:r>
            <a:r>
              <a:rPr lang="en-US" sz="3400" b="1">
                <a:highlight>
                  <a:srgbClr val="EDEBE9"/>
                </a:highlight>
                <a:latin typeface="Calibri"/>
                <a:ea typeface="Segoe UI"/>
                <a:cs typeface="Segoe UI"/>
              </a:rPr>
              <a:t>Political</a:t>
            </a:r>
            <a:r>
              <a:rPr lang="en-US" sz="3400" b="1" baseline="0">
                <a:highlight>
                  <a:srgbClr val="EDEBE9"/>
                </a:highlight>
                <a:latin typeface="Calibri"/>
                <a:ea typeface="Segoe UI"/>
                <a:cs typeface="Segoe UI"/>
              </a:rPr>
              <a:t> </a:t>
            </a:r>
            <a:r>
              <a:rPr lang="en-US" sz="3400">
                <a:highlight>
                  <a:srgbClr val="EDEBE9"/>
                </a:highlight>
                <a:latin typeface="Calibri"/>
                <a:ea typeface="Segoe UI"/>
                <a:cs typeface="Segoe UI"/>
              </a:rPr>
              <a:t>​</a:t>
            </a:r>
            <a:br>
              <a:rPr lang="en-US" sz="3400">
                <a:highlight>
                  <a:srgbClr val="EDEBE9"/>
                </a:highlight>
                <a:latin typeface="Calibri"/>
                <a:ea typeface="Segoe UI"/>
                <a:cs typeface="Segoe UI"/>
              </a:rPr>
            </a:br>
            <a:r>
              <a:rPr lang="en-US" sz="3400" b="1" baseline="0">
                <a:highlight>
                  <a:srgbClr val="EDEBE9"/>
                </a:highlight>
                <a:latin typeface="Calibri"/>
                <a:ea typeface="Segoe UI"/>
                <a:cs typeface="Segoe UI"/>
              </a:rPr>
              <a:t>Initiatives Supporting </a:t>
            </a:r>
            <a:r>
              <a:rPr lang="en-US" sz="3400">
                <a:highlight>
                  <a:srgbClr val="EDEBE9"/>
                </a:highlight>
                <a:latin typeface="Calibri"/>
                <a:ea typeface="Segoe UI"/>
                <a:cs typeface="Segoe UI"/>
              </a:rPr>
              <a:t>​</a:t>
            </a:r>
            <a:br>
              <a:rPr lang="en-US" sz="3400">
                <a:highlight>
                  <a:srgbClr val="EDEBE9"/>
                </a:highlight>
                <a:latin typeface="Calibri"/>
                <a:ea typeface="Segoe UI"/>
                <a:cs typeface="Segoe UI"/>
              </a:rPr>
            </a:br>
            <a:r>
              <a:rPr lang="en-US" sz="3400" b="1" baseline="0">
                <a:highlight>
                  <a:srgbClr val="EDEBE9"/>
                </a:highlight>
                <a:latin typeface="Calibri"/>
                <a:ea typeface="Segoe UI"/>
                <a:cs typeface="Segoe UI"/>
              </a:rPr>
              <a:t>Sustainable Tourism</a:t>
            </a:r>
            <a:r>
              <a:rPr lang="en-US" sz="3400">
                <a:highlight>
                  <a:srgbClr val="EDEBE9"/>
                </a:highlight>
                <a:latin typeface="Calibri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3400">
                <a:highlight>
                  <a:srgbClr val="EDEBE9"/>
                </a:highlight>
                <a:latin typeface="Calibri"/>
                <a:ea typeface="Segoe UI"/>
                <a:cs typeface="Segoe UI"/>
              </a:rPr>
              <a:t>​</a:t>
            </a:r>
            <a:endParaRPr lang="en-US" sz="3400">
              <a:latin typeface="Calibri"/>
              <a:cs typeface="Calibri"/>
            </a:endParaRPr>
          </a:p>
        </p:txBody>
      </p:sp>
      <p:pic>
        <p:nvPicPr>
          <p:cNvPr id="7" name="Picture 6" descr="A suspension bridge in the middle of a forest&#10;&#10;Description automatically generated">
            <a:extLst>
              <a:ext uri="{FF2B5EF4-FFF2-40B4-BE49-F238E27FC236}">
                <a16:creationId xmlns:a16="http://schemas.microsoft.com/office/drawing/2014/main" id="{A1269FCE-2045-2CAF-B5CA-C076E9347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l="9458" r="689" b="-4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6" name="Picture 5" descr="A group of buildings in a grassy area&#10;&#10;Description automatically generated">
            <a:extLst>
              <a:ext uri="{FF2B5EF4-FFF2-40B4-BE49-F238E27FC236}">
                <a16:creationId xmlns:a16="http://schemas.microsoft.com/office/drawing/2014/main" id="{A6536B8E-8450-483F-DA09-F527D264F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16" r="2" b="13354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4" name="Picture 3" descr="A group of houses with grass and trees in the background&#10;&#10;Description automatically generated">
            <a:extLst>
              <a:ext uri="{FF2B5EF4-FFF2-40B4-BE49-F238E27FC236}">
                <a16:creationId xmlns:a16="http://schemas.microsoft.com/office/drawing/2014/main" id="{EC8D0208-EC53-3237-29B4-35803D630C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96" r="16364" b="3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57822-FCBA-7E5D-3E71-E80C0D075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404" y="3860564"/>
            <a:ext cx="5990334" cy="25956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buFont typeface=""/>
              <a:buChar char="•"/>
            </a:pP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Visitor </a:t>
            </a:r>
            <a:r>
              <a:rPr lang="en-US" sz="19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Satisfaction Reporting</a:t>
            </a: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 and Surveying: </a:t>
            </a:r>
            <a:r>
              <a:rPr lang="en-US" sz="1900" b="1" baseline="0">
                <a:highlight>
                  <a:srgbClr val="FBDB67"/>
                </a:highlight>
                <a:latin typeface="Calibri"/>
                <a:ea typeface="Arial"/>
                <a:cs typeface="Arial"/>
              </a:rPr>
              <a:t>Yes</a:t>
            </a: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/No</a:t>
            </a:r>
            <a:r>
              <a:rPr lang="en-US" sz="1900">
                <a:highlight>
                  <a:srgbClr val="EDEBE9"/>
                </a:highlight>
                <a:latin typeface="Calibri"/>
                <a:ea typeface="Arial"/>
                <a:cs typeface="Arial"/>
              </a:rPr>
              <a:t>​</a:t>
            </a:r>
          </a:p>
          <a:p>
            <a:pPr marL="342900" lvl="0" indent="-342900" rtl="0">
              <a:buFont typeface=""/>
              <a:buChar char="•"/>
            </a:pP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Presence of Demand Management Authority: Yes/</a:t>
            </a:r>
            <a:r>
              <a:rPr lang="en-US" sz="1900" b="1" baseline="0">
                <a:highlight>
                  <a:srgbClr val="FBDB67"/>
                </a:highlight>
                <a:latin typeface="Calibri"/>
                <a:ea typeface="Arial"/>
                <a:cs typeface="Arial"/>
              </a:rPr>
              <a:t>No</a:t>
            </a:r>
            <a:r>
              <a:rPr lang="en-US" sz="1900">
                <a:highlight>
                  <a:srgbClr val="EDEBE9"/>
                </a:highlight>
                <a:latin typeface="Calibri"/>
                <a:ea typeface="Arial"/>
                <a:cs typeface="Arial"/>
              </a:rPr>
              <a:t>​</a:t>
            </a:r>
          </a:p>
          <a:p>
            <a:pPr marL="342900" indent="-342900">
              <a:buFont typeface=""/>
              <a:buChar char="•"/>
            </a:pP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Published Tourism Strategy: </a:t>
            </a:r>
            <a:r>
              <a:rPr lang="en-US" sz="1900" b="1" baseline="0">
                <a:highlight>
                  <a:srgbClr val="FBDB67"/>
                </a:highlight>
                <a:latin typeface="Calibri"/>
                <a:ea typeface="Arial"/>
                <a:cs typeface="Arial"/>
              </a:rPr>
              <a:t>Yes</a:t>
            </a: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/No                                 </a:t>
            </a:r>
            <a:r>
              <a:rPr lang="en-US" sz="19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                                                 </a:t>
            </a:r>
            <a:r>
              <a:rPr lang="en-US" sz="1900" b="1">
                <a:highlight>
                  <a:srgbClr val="EDEBE9"/>
                </a:highlight>
                <a:latin typeface="Calibri"/>
                <a:ea typeface="+mn-lt"/>
                <a:cs typeface="Arial"/>
              </a:rPr>
              <a:t>      </a:t>
            </a:r>
            <a:r>
              <a:rPr lang="en-US" sz="1900" b="1">
                <a:highlight>
                  <a:srgbClr val="EDEBE9"/>
                </a:highlight>
                <a:ea typeface="+mn-lt"/>
                <a:cs typeface="+mn-lt"/>
              </a:rPr>
              <a:t>High/Medium/</a:t>
            </a:r>
            <a:r>
              <a:rPr lang="en-US" sz="1900" b="1">
                <a:highlight>
                  <a:srgbClr val="FBDB67"/>
                </a:highlight>
                <a:ea typeface="+mn-lt"/>
                <a:cs typeface="+mn-lt"/>
              </a:rPr>
              <a:t>Low</a:t>
            </a:r>
            <a:r>
              <a:rPr lang="en-US" sz="1900">
                <a:highlight>
                  <a:srgbClr val="EDEBE9"/>
                </a:highlight>
                <a:ea typeface="+mn-lt"/>
                <a:cs typeface="+mn-lt"/>
              </a:rPr>
              <a:t> </a:t>
            </a:r>
            <a:endParaRPr lang="en-US" sz="1900">
              <a:highlight>
                <a:srgbClr val="EDEBE9"/>
              </a:highlight>
              <a:latin typeface="Calibri"/>
              <a:ea typeface="Arial"/>
              <a:cs typeface="Arial"/>
            </a:endParaRPr>
          </a:p>
          <a:p>
            <a:pPr marL="342900" lvl="0" indent="-342900" rtl="0">
              <a:buFont typeface=""/>
              <a:buChar char="•"/>
            </a:pP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Compliance with Environmental Standards: </a:t>
            </a:r>
            <a:r>
              <a:rPr lang="en-US" sz="1900" b="1" baseline="0">
                <a:highlight>
                  <a:srgbClr val="FBDB67"/>
                </a:highlight>
                <a:latin typeface="Calibri"/>
                <a:ea typeface="Arial"/>
                <a:cs typeface="Arial"/>
              </a:rPr>
              <a:t>Yes</a:t>
            </a: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/No</a:t>
            </a:r>
            <a:r>
              <a:rPr lang="en-US" sz="1900">
                <a:highlight>
                  <a:srgbClr val="EDEBE9"/>
                </a:highlight>
                <a:latin typeface="Calibri"/>
                <a:ea typeface="Arial"/>
                <a:cs typeface="Arial"/>
              </a:rPr>
              <a:t>​</a:t>
            </a:r>
          </a:p>
          <a:p>
            <a:pPr marL="342900" lvl="0" indent="-342900" rtl="0">
              <a:buFont typeface=""/>
              <a:buChar char="•"/>
            </a:pP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Destination-Specific Programs Encouraging Local Tourism: </a:t>
            </a:r>
            <a:r>
              <a:rPr lang="en-US" sz="1900" b="1" baseline="0">
                <a:highlight>
                  <a:srgbClr val="FBDB67"/>
                </a:highlight>
                <a:latin typeface="Calibri"/>
                <a:ea typeface="Arial"/>
                <a:cs typeface="Arial"/>
              </a:rPr>
              <a:t>Yes</a:t>
            </a: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/No</a:t>
            </a:r>
            <a:r>
              <a:rPr lang="en-US" sz="1900">
                <a:highlight>
                  <a:srgbClr val="EDEBE9"/>
                </a:highlight>
                <a:latin typeface="Calibri"/>
                <a:ea typeface="Arial"/>
                <a:cs typeface="Arial"/>
              </a:rPr>
              <a:t>​</a:t>
            </a:r>
          </a:p>
          <a:p>
            <a:pPr marL="342900" lvl="0" indent="-342900" rtl="0">
              <a:buFont typeface=""/>
              <a:buChar char="•"/>
            </a:pP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Adherence to Pollution Control Regulations: </a:t>
            </a:r>
            <a:r>
              <a:rPr lang="en-US" sz="1900" b="1" baseline="0">
                <a:highlight>
                  <a:srgbClr val="FBDB67"/>
                </a:highlight>
                <a:latin typeface="Calibri"/>
                <a:ea typeface="Arial"/>
                <a:cs typeface="Arial"/>
              </a:rPr>
              <a:t>Yes</a:t>
            </a:r>
            <a:r>
              <a:rPr lang="en-US" sz="1900" b="1" baseline="0">
                <a:highlight>
                  <a:srgbClr val="EDEBE9"/>
                </a:highlight>
                <a:latin typeface="Calibri"/>
                <a:ea typeface="Arial"/>
                <a:cs typeface="Arial"/>
              </a:rPr>
              <a:t>/No</a:t>
            </a:r>
            <a:r>
              <a:rPr lang="en-US" sz="1900">
                <a:highlight>
                  <a:srgbClr val="EDEBE9"/>
                </a:highlight>
                <a:latin typeface="Calibri"/>
                <a:ea typeface="Arial"/>
                <a:cs typeface="Arial"/>
              </a:rPr>
              <a:t>​</a:t>
            </a:r>
          </a:p>
          <a:p>
            <a:pPr marL="0" lvl="0" indent="0" rtl="0">
              <a:buNone/>
            </a:pPr>
            <a:endParaRPr lang="en-US" sz="1900">
              <a:highlight>
                <a:srgbClr val="EDEBE9"/>
              </a:highlight>
              <a:latin typeface="Calibri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5150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551BC-BB97-EA29-E895-CB5A79E2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344" y="677617"/>
            <a:ext cx="7747810" cy="167562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>
                <a:latin typeface="Calibri"/>
                <a:ea typeface="+mj-lt"/>
                <a:cs typeface="+mj-lt"/>
              </a:rPr>
              <a:t>Institutional/Political - </a:t>
            </a:r>
            <a:br>
              <a:rPr lang="en-US" sz="4000" b="1">
                <a:latin typeface="Calibri"/>
                <a:ea typeface="+mj-lt"/>
                <a:cs typeface="+mj-lt"/>
              </a:rPr>
            </a:br>
            <a:r>
              <a:rPr lang="en-US" sz="4000" b="1">
                <a:latin typeface="Calibri"/>
                <a:ea typeface="+mj-lt"/>
                <a:cs typeface="+mj-lt"/>
              </a:rPr>
              <a:t>Collaboration &amp; Stakeholder </a:t>
            </a:r>
            <a:br>
              <a:rPr lang="en-US" sz="4000" b="1">
                <a:latin typeface="Calibri"/>
                <a:ea typeface="+mj-lt"/>
                <a:cs typeface="+mj-lt"/>
              </a:rPr>
            </a:br>
            <a:r>
              <a:rPr lang="en-US" sz="4000" b="1">
                <a:latin typeface="Calibri"/>
                <a:ea typeface="+mj-lt"/>
                <a:cs typeface="+mj-lt"/>
              </a:rPr>
              <a:t>Engagement</a:t>
            </a:r>
            <a:endParaRPr lang="en-US" sz="4000" b="1">
              <a:latin typeface="Calibri"/>
              <a:cs typeface="Calibri"/>
            </a:endParaRPr>
          </a:p>
          <a:p>
            <a:pPr algn="ctr"/>
            <a:endParaRPr lang="en-US" sz="4000" b="1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group of buildings on a small island surrounded by trees&#10;&#10;Description automatically generated">
            <a:extLst>
              <a:ext uri="{FF2B5EF4-FFF2-40B4-BE49-F238E27FC236}">
                <a16:creationId xmlns:a16="http://schemas.microsoft.com/office/drawing/2014/main" id="{8107D4A1-52AF-D8D2-61BC-E76881B3A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21" r="24886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29CF-87DF-050C-15BD-0DFAC1C39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108" y="2147778"/>
            <a:ext cx="7759168" cy="35539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>
                <a:latin typeface="Calibri"/>
                <a:ea typeface="Calibri"/>
                <a:cs typeface="Arial"/>
              </a:rPr>
              <a:t>Research and Sourcing out Local Knowledge: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Calibri"/>
                <a:cs typeface="Arial"/>
              </a:rPr>
              <a:t>Yes</a:t>
            </a:r>
            <a:r>
              <a:rPr lang="en-US" sz="2400" b="1">
                <a:latin typeface="Calibri"/>
                <a:ea typeface="Calibri"/>
                <a:cs typeface="Arial"/>
              </a:rPr>
              <a:t>/No</a:t>
            </a:r>
          </a:p>
          <a:p>
            <a:pPr marL="0" indent="0">
              <a:buNone/>
            </a:pPr>
            <a:r>
              <a:rPr lang="en-US" sz="2400" b="1">
                <a:latin typeface="Calibri"/>
                <a:ea typeface="Calibri"/>
                <a:cs typeface="Arial"/>
              </a:rPr>
              <a:t>                                                                          </a:t>
            </a:r>
            <a:r>
              <a:rPr lang="en-US" sz="2400" b="1">
                <a:highlight>
                  <a:srgbClr val="FBDB67"/>
                </a:highlight>
                <a:latin typeface="Calibri"/>
                <a:ea typeface="Calibri"/>
                <a:cs typeface="Arial"/>
              </a:rPr>
              <a:t>High</a:t>
            </a:r>
            <a:r>
              <a:rPr lang="en-US" sz="2400" b="1">
                <a:latin typeface="Calibri"/>
                <a:ea typeface="Calibri"/>
                <a:cs typeface="Arial"/>
              </a:rPr>
              <a:t>/Medium/Low</a:t>
            </a:r>
          </a:p>
          <a:p>
            <a:pPr marL="0" indent="0">
              <a:buNone/>
            </a:pPr>
            <a:endParaRPr lang="en-US" sz="2400" b="1">
              <a:latin typeface="Calibri"/>
              <a:ea typeface="Calibri"/>
              <a:cs typeface="Arial"/>
            </a:endParaRPr>
          </a:p>
          <a:p>
            <a:r>
              <a:rPr lang="en-US" sz="2400" b="1">
                <a:latin typeface="Calibri"/>
                <a:ea typeface="Calibri"/>
                <a:cs typeface="Arial"/>
              </a:rPr>
              <a:t>Integration of Traditional Indigenous Knowledge into Tourism Policies:  </a:t>
            </a:r>
            <a:r>
              <a:rPr lang="en-US" sz="2400" b="1">
                <a:highlight>
                  <a:srgbClr val="FBDB67"/>
                </a:highlight>
                <a:latin typeface="Calibri"/>
                <a:ea typeface="Calibri"/>
                <a:cs typeface="Arial"/>
              </a:rPr>
              <a:t>Yes</a:t>
            </a:r>
            <a:r>
              <a:rPr lang="en-US" sz="2400" b="1">
                <a:latin typeface="Calibri"/>
                <a:ea typeface="Calibri"/>
                <a:cs typeface="Arial"/>
              </a:rPr>
              <a:t>/No</a:t>
            </a:r>
            <a:endParaRPr lang="en-US" sz="2400" b="1">
              <a:latin typeface="Calibri"/>
              <a:ea typeface="Calibri"/>
              <a:cs typeface="Calibri"/>
            </a:endParaRPr>
          </a:p>
          <a:p>
            <a:endParaRPr lang="en-US" sz="2400" b="1">
              <a:latin typeface="Calibri"/>
              <a:ea typeface="Calibri"/>
              <a:cs typeface="Calibri"/>
            </a:endParaRPr>
          </a:p>
          <a:p>
            <a:endParaRPr lang="en-US" sz="2400" b="1">
              <a:latin typeface="Calibri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801160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551BC-BB97-EA29-E895-CB5A79E2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2608" y="78707"/>
            <a:ext cx="6084643" cy="220029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300" b="1">
                <a:latin typeface="Calibri"/>
                <a:ea typeface="+mj-lt"/>
                <a:cs typeface="+mj-lt"/>
              </a:rPr>
              <a:t>Institutional/Political - </a:t>
            </a:r>
            <a:br>
              <a:rPr lang="en-US" sz="3300" b="1">
                <a:latin typeface="Calibri"/>
                <a:ea typeface="+mj-lt"/>
                <a:cs typeface="+mj-lt"/>
              </a:rPr>
            </a:br>
            <a:r>
              <a:rPr lang="en-US" sz="3300" b="1">
                <a:latin typeface="Calibri"/>
                <a:ea typeface="+mj-lt"/>
                <a:cs typeface="+mj-lt"/>
              </a:rPr>
              <a:t>Transparency, Accessibility &amp; Enforcement</a:t>
            </a:r>
            <a:endParaRPr lang="en-US" sz="3300" b="1"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29CF-87DF-050C-15BD-0DFAC1C39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19" y="2279001"/>
            <a:ext cx="5318271" cy="36943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>
                <a:latin typeface="Calibri"/>
                <a:ea typeface="+mn-lt"/>
                <a:cs typeface="Arial"/>
              </a:rPr>
              <a:t>Making Tourism Information Publicly Available: </a:t>
            </a:r>
            <a:r>
              <a:rPr lang="en-US" sz="2400" b="1">
                <a:solidFill>
                  <a:srgbClr val="000000"/>
                </a:solidFill>
                <a:highlight>
                  <a:srgbClr val="FBDB67"/>
                </a:highlight>
                <a:latin typeface="Calibri"/>
                <a:ea typeface="+mn-lt"/>
                <a:cs typeface="Arial"/>
              </a:rPr>
              <a:t>Yes</a:t>
            </a:r>
            <a:r>
              <a:rPr lang="en-US" sz="2400" b="1">
                <a:latin typeface="Calibri"/>
                <a:ea typeface="+mn-lt"/>
                <a:cs typeface="Arial"/>
              </a:rPr>
              <a:t>/No </a:t>
            </a:r>
          </a:p>
          <a:p>
            <a:endParaRPr lang="en-US" sz="2400" b="1">
              <a:latin typeface="Calibri"/>
              <a:ea typeface="+mn-lt"/>
              <a:cs typeface="Arial"/>
            </a:endParaRPr>
          </a:p>
          <a:p>
            <a:r>
              <a:rPr lang="en-US" sz="2400" b="1">
                <a:latin typeface="Calibri"/>
                <a:ea typeface="+mn-lt"/>
                <a:cs typeface="Arial"/>
              </a:rPr>
              <a:t>Public Education: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+mn-lt"/>
                <a:cs typeface="Arial"/>
              </a:rPr>
              <a:t>Yes</a:t>
            </a:r>
            <a:r>
              <a:rPr lang="en-US" sz="2400" b="1">
                <a:latin typeface="Calibri"/>
                <a:ea typeface="+mn-lt"/>
                <a:cs typeface="Arial"/>
              </a:rPr>
              <a:t>/No</a:t>
            </a:r>
          </a:p>
          <a:p>
            <a:endParaRPr lang="en-US" sz="2400" b="1">
              <a:latin typeface="Calibri"/>
              <a:ea typeface="+mn-lt"/>
              <a:cs typeface="Arial"/>
            </a:endParaRPr>
          </a:p>
          <a:p>
            <a:r>
              <a:rPr lang="en-US" sz="2400" b="1">
                <a:latin typeface="Calibri"/>
                <a:ea typeface="+mn-lt"/>
                <a:cs typeface="Arial"/>
              </a:rPr>
              <a:t>Methods for Enforcing Tourism Policies or Laws: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+mn-lt"/>
                <a:cs typeface="Arial"/>
              </a:rPr>
              <a:t>Yes</a:t>
            </a:r>
            <a:r>
              <a:rPr lang="en-US" sz="2400" b="1">
                <a:latin typeface="Calibri"/>
                <a:ea typeface="+mn-lt"/>
                <a:cs typeface="Arial"/>
              </a:rPr>
              <a:t>/No</a:t>
            </a:r>
          </a:p>
          <a:p>
            <a:pPr marL="0" indent="0">
              <a:buNone/>
            </a:pPr>
            <a:r>
              <a:rPr lang="en-US" sz="2400" b="1">
                <a:latin typeface="Calibri"/>
                <a:ea typeface="+mn-lt"/>
                <a:cs typeface="Arial"/>
              </a:rPr>
              <a:t>                                  </a:t>
            </a:r>
            <a:r>
              <a:rPr lang="en-US" sz="2400" b="1">
                <a:highlight>
                  <a:srgbClr val="FBDB67"/>
                </a:highlight>
                <a:ea typeface="+mn-lt"/>
                <a:cs typeface="+mn-lt"/>
              </a:rPr>
              <a:t>High</a:t>
            </a:r>
            <a:r>
              <a:rPr lang="en-US" sz="2400" b="1">
                <a:ea typeface="+mn-lt"/>
                <a:cs typeface="+mn-lt"/>
              </a:rPr>
              <a:t>/Medium/Low </a:t>
            </a:r>
          </a:p>
          <a:p>
            <a:pPr marL="0" indent="0">
              <a:buNone/>
            </a:pPr>
            <a:r>
              <a:rPr lang="en-US" sz="2400" b="1">
                <a:latin typeface="Calibri"/>
                <a:ea typeface="+mn-lt"/>
                <a:cs typeface="+mn-lt"/>
              </a:rPr>
              <a:t>                                                                 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86F2D-DB17-D624-8B44-11D855199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6" r="-1" b="17725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 descr="A view of a forest and mountains&#10;&#10;Description automatically generated">
            <a:extLst>
              <a:ext uri="{FF2B5EF4-FFF2-40B4-BE49-F238E27FC236}">
                <a16:creationId xmlns:a16="http://schemas.microsoft.com/office/drawing/2014/main" id="{320D1810-312F-295A-3F08-57299E13C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4" r="-1" b="28797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730908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551BC-BB97-EA29-E895-CB5A79E2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942380"/>
            <a:ext cx="6798541" cy="1675623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>
                <a:latin typeface="Calibri"/>
                <a:ea typeface="+mj-lt"/>
                <a:cs typeface="+mj-lt"/>
              </a:rPr>
              <a:t>Institutional/Political - Sustainable Partnerships</a:t>
            </a:r>
            <a:endParaRPr lang="en-US" sz="4000" b="1">
              <a:latin typeface="Calibri"/>
              <a:cs typeface="Calibri"/>
            </a:endParaRPr>
          </a:p>
          <a:p>
            <a:pPr algn="ctr"/>
            <a:endParaRPr lang="en-US" sz="4000" b="1">
              <a:latin typeface="Calibri"/>
              <a:ea typeface="+mj-lt"/>
              <a:cs typeface="+mj-lt"/>
            </a:endParaRPr>
          </a:p>
          <a:p>
            <a:pPr algn="ctr"/>
            <a:endParaRPr lang="en-US" sz="4000" b="1"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29CF-87DF-050C-15BD-0DFAC1C39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1776983"/>
            <a:ext cx="7457216" cy="37052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>
                <a:latin typeface="Calibri"/>
                <a:ea typeface="+mn-lt"/>
                <a:cs typeface="Arial"/>
              </a:rPr>
              <a:t>Community Group or Leader Spearheading Sustainable Tourism: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+mn-lt"/>
                <a:cs typeface="Arial"/>
              </a:rPr>
              <a:t>Yes</a:t>
            </a:r>
            <a:r>
              <a:rPr lang="en-US" sz="2400" b="1">
                <a:latin typeface="Calibri"/>
                <a:ea typeface="+mn-lt"/>
                <a:cs typeface="Arial"/>
              </a:rPr>
              <a:t>/No</a:t>
            </a:r>
          </a:p>
          <a:p>
            <a:endParaRPr lang="en-US" sz="2400" b="1">
              <a:latin typeface="Calibri"/>
              <a:ea typeface="+mn-lt"/>
              <a:cs typeface="Arial"/>
            </a:endParaRPr>
          </a:p>
          <a:p>
            <a:r>
              <a:rPr lang="en-US" sz="2400" b="1">
                <a:latin typeface="Calibri"/>
                <a:ea typeface="+mn-lt"/>
                <a:cs typeface="Arial"/>
              </a:rPr>
              <a:t>Involvement of Non-Governmental Organizations (NGOs) or Associated Agencies at Destination: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+mn-lt"/>
                <a:cs typeface="Arial"/>
              </a:rPr>
              <a:t>Yes</a:t>
            </a:r>
            <a:r>
              <a:rPr lang="en-US" sz="2400" b="1">
                <a:latin typeface="Calibri"/>
                <a:ea typeface="+mn-lt"/>
                <a:cs typeface="Arial"/>
              </a:rPr>
              <a:t>/No</a:t>
            </a:r>
          </a:p>
          <a:p>
            <a:pPr marL="0" indent="0">
              <a:buNone/>
            </a:pPr>
            <a:r>
              <a:rPr lang="en-US" sz="2400" b="1">
                <a:latin typeface="Calibri"/>
                <a:ea typeface="+mn-lt"/>
                <a:cs typeface="+mn-lt"/>
              </a:rPr>
              <a:t>                                                                 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+mn-lt"/>
                <a:cs typeface="+mn-lt"/>
              </a:rPr>
              <a:t>High</a:t>
            </a:r>
            <a:r>
              <a:rPr lang="en-US" sz="2400" b="1">
                <a:latin typeface="Calibri"/>
                <a:ea typeface="+mn-lt"/>
                <a:cs typeface="+mn-lt"/>
              </a:rPr>
              <a:t>/Medium/Low</a:t>
            </a:r>
          </a:p>
          <a:p>
            <a:pPr marL="0" indent="0">
              <a:buNone/>
            </a:pPr>
            <a:endParaRPr lang="en-US" sz="2400" b="1">
              <a:latin typeface="Calibri"/>
              <a:ea typeface="+mn-lt"/>
              <a:cs typeface="Arial"/>
            </a:endParaRPr>
          </a:p>
          <a:p>
            <a:pPr marL="0" indent="0">
              <a:buNone/>
            </a:pPr>
            <a:r>
              <a:rPr lang="en-US" sz="1800" b="1">
                <a:latin typeface="Calibri"/>
                <a:ea typeface="+mn-lt"/>
                <a:cs typeface="Arial"/>
              </a:rPr>
              <a:t>*</a:t>
            </a:r>
            <a:r>
              <a:rPr lang="en-US" sz="1800" b="1" err="1">
                <a:latin typeface="Calibri"/>
                <a:ea typeface="+mn-lt"/>
                <a:cs typeface="Arial"/>
              </a:rPr>
              <a:t>Iwokrama</a:t>
            </a:r>
            <a:r>
              <a:rPr lang="en-US" sz="1800" b="1">
                <a:latin typeface="Calibri"/>
                <a:ea typeface="+mn-lt"/>
                <a:cs typeface="Arial"/>
              </a:rPr>
              <a:t> River Lodge works with Environmental Management Consultants, and other associations</a:t>
            </a:r>
            <a:endParaRPr lang="en-US" sz="1800" b="1">
              <a:latin typeface="Calibri"/>
              <a:ea typeface="Calibri"/>
              <a:cs typeface="Calibri"/>
            </a:endParaRPr>
          </a:p>
          <a:p>
            <a:endParaRPr lang="en-US" sz="2400" b="1">
              <a:latin typeface="Calibri"/>
              <a:ea typeface="+mn-lt"/>
              <a:cs typeface="Arial"/>
            </a:endParaRPr>
          </a:p>
        </p:txBody>
      </p:sp>
      <p:pic>
        <p:nvPicPr>
          <p:cNvPr id="5" name="Picture 4" descr="A logo with white circles and a flower&#10;&#10;Description automatically generated">
            <a:extLst>
              <a:ext uri="{FF2B5EF4-FFF2-40B4-BE49-F238E27FC236}">
                <a16:creationId xmlns:a16="http://schemas.microsoft.com/office/drawing/2014/main" id="{1D72F665-23C0-9DA6-E8E0-05741EEB5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473" y="5690566"/>
            <a:ext cx="1071602" cy="1033757"/>
          </a:xfrm>
          <a:prstGeom prst="rect">
            <a:avLst/>
          </a:prstGeom>
        </p:spPr>
      </p:pic>
      <p:pic>
        <p:nvPicPr>
          <p:cNvPr id="7" name="Picture 6" descr="A building with green roof and bushes&#10;&#10;Description automatically generated">
            <a:extLst>
              <a:ext uri="{FF2B5EF4-FFF2-40B4-BE49-F238E27FC236}">
                <a16:creationId xmlns:a16="http://schemas.microsoft.com/office/drawing/2014/main" id="{F82EFC16-1990-F4BF-A8E2-B51055BEE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8" r="18486"/>
          <a:stretch/>
        </p:blipFill>
        <p:spPr>
          <a:xfrm>
            <a:off x="-172" y="10"/>
            <a:ext cx="44547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3563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3F424-22C4-F24B-9FE5-B2FB5CB20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rgbClr val="FFFFFF"/>
                </a:solidFill>
              </a:rPr>
              <a:t>Institutional/</a:t>
            </a:r>
            <a:br>
              <a:rPr lang="en-US" sz="3300">
                <a:solidFill>
                  <a:srgbClr val="FFFFFF"/>
                </a:solidFill>
              </a:rPr>
            </a:br>
            <a:r>
              <a:rPr lang="en-US" sz="3300">
                <a:solidFill>
                  <a:srgbClr val="FFFFFF"/>
                </a:solidFill>
              </a:rPr>
              <a:t>Political Rating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80AE80-4722-4DDF-786C-0A7FD7742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63632"/>
              </p:ext>
            </p:extLst>
          </p:nvPr>
        </p:nvGraphicFramePr>
        <p:xfrm>
          <a:off x="4705350" y="1143000"/>
          <a:ext cx="668756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3477250092"/>
                    </a:ext>
                  </a:extLst>
                </a:gridCol>
                <a:gridCol w="5811266">
                  <a:extLst>
                    <a:ext uri="{9D8B030D-6E8A-4147-A177-3AD203B41FA5}">
                      <a16:colId xmlns:a16="http://schemas.microsoft.com/office/drawing/2014/main" val="2204266962"/>
                    </a:ext>
                  </a:extLst>
                </a:gridCol>
              </a:tblGrid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Unsatisfactory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479944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Marginal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5233225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Needs Improvement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360923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Improving Slightly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469207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bg1"/>
                          </a:solidFill>
                        </a:rPr>
                        <a:t>☑️</a:t>
                      </a:r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Improving Well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4275388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Satisfactory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4410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60398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een dialogue boxes">
            <a:extLst>
              <a:ext uri="{FF2B5EF4-FFF2-40B4-BE49-F238E27FC236}">
                <a16:creationId xmlns:a16="http://schemas.microsoft.com/office/drawing/2014/main" id="{BD95503A-7A0F-B781-EF13-BDF9BFC82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7118" r="-1" b="1529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3EBE74-ED81-04A6-2265-55F6707AB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4.4 Social</a:t>
            </a:r>
          </a:p>
        </p:txBody>
      </p:sp>
      <p:sp>
        <p:nvSpPr>
          <p:cNvPr id="2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05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212AD1-2E3B-76A0-39EC-3BD04D390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68" y="3651159"/>
            <a:ext cx="4902124" cy="252580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alibri"/>
                <a:cs typeface="Calibri"/>
              </a:rPr>
              <a:t>Social - </a:t>
            </a:r>
            <a:br>
              <a:rPr lang="en-US" sz="4000" b="1">
                <a:latin typeface="Calibri"/>
                <a:cs typeface="Calibri"/>
              </a:rPr>
            </a:br>
            <a:r>
              <a:rPr lang="en-US" sz="4000" b="1">
                <a:latin typeface="Calibri"/>
                <a:cs typeface="Calibri"/>
              </a:rPr>
              <a:t>Access to Opportunities</a:t>
            </a:r>
          </a:p>
        </p:txBody>
      </p:sp>
      <p:pic>
        <p:nvPicPr>
          <p:cNvPr id="11" name="Picture 10" descr="IWOKRAMA RIVER LODGE">
            <a:extLst>
              <a:ext uri="{FF2B5EF4-FFF2-40B4-BE49-F238E27FC236}">
                <a16:creationId xmlns:a16="http://schemas.microsoft.com/office/drawing/2014/main" id="{B0464D5D-7FD9-7290-D42A-44FFCCD6A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69" r="2" b="32089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4" name="Picture 3" descr="Lodge | Iwokrama River Lodge">
            <a:extLst>
              <a:ext uri="{FF2B5EF4-FFF2-40B4-BE49-F238E27FC236}">
                <a16:creationId xmlns:a16="http://schemas.microsoft.com/office/drawing/2014/main" id="{309849D2-ADCB-E0C0-121A-AFF3C7679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12" b="-3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17" name="Picture 16" descr="Iwokrama River Lodge - Reviews &amp; Photos (Iwokrama Forest, Guyana) -  Tripadvisor">
            <a:extLst>
              <a:ext uri="{FF2B5EF4-FFF2-40B4-BE49-F238E27FC236}">
                <a16:creationId xmlns:a16="http://schemas.microsoft.com/office/drawing/2014/main" id="{315770B1-D045-A36C-CD79-20915CBE4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07" b="-4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4C5A9-F963-3B51-D4A3-384F05822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069" y="4081007"/>
            <a:ext cx="6339342" cy="23635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400" b="1">
                <a:latin typeface="Calibri"/>
                <a:cs typeface="Calibri"/>
              </a:rPr>
              <a:t>Adequate Access to Healthcare: </a:t>
            </a:r>
            <a:r>
              <a:rPr lang="en-US" sz="2400" b="1">
                <a:highlight>
                  <a:srgbClr val="FBDB67"/>
                </a:highlight>
                <a:latin typeface="Calibri"/>
                <a:cs typeface="Calibri"/>
              </a:rPr>
              <a:t>Yes</a:t>
            </a:r>
            <a:r>
              <a:rPr lang="en-US" sz="2400" b="1">
                <a:latin typeface="Calibri"/>
                <a:cs typeface="Calibri"/>
              </a:rPr>
              <a:t>/No</a:t>
            </a:r>
            <a:endParaRPr lang="en-US" sz="24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b="1">
                <a:latin typeface="Calibri"/>
                <a:cs typeface="Calibri"/>
              </a:rPr>
              <a:t>Access to Different Levels of Education: Yes/</a:t>
            </a:r>
            <a:r>
              <a:rPr lang="en-US" sz="2400" b="1">
                <a:highlight>
                  <a:srgbClr val="FBDB67"/>
                </a:highlight>
                <a:latin typeface="Calibri"/>
                <a:cs typeface="Calibri"/>
              </a:rPr>
              <a:t>No</a:t>
            </a:r>
            <a:endParaRPr lang="en-US" sz="2400" b="1">
              <a:highlight>
                <a:srgbClr val="FBDB67"/>
              </a:highlight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b="1">
                <a:latin typeface="Calibri"/>
                <a:cs typeface="Calibri"/>
              </a:rPr>
              <a:t>Abundance of Career Opportunities:  </a:t>
            </a:r>
            <a:r>
              <a:rPr lang="en-US" sz="2400" b="1">
                <a:highlight>
                  <a:srgbClr val="FBDB67"/>
                </a:highlight>
                <a:latin typeface="Calibri"/>
                <a:cs typeface="Calibri"/>
              </a:rPr>
              <a:t>Yes</a:t>
            </a:r>
            <a:r>
              <a:rPr lang="en-US" sz="2400" b="1">
                <a:latin typeface="Calibri"/>
                <a:cs typeface="Calibri"/>
              </a:rPr>
              <a:t>/No</a:t>
            </a:r>
            <a:endParaRPr lang="en-US" sz="24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b="1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69465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698F7DB-50DA-4359-AB57-E3DA492A0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0B2599-8958-480A-B5BB-A76A74D70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D348F-A099-E5BC-C029-28222570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609600"/>
            <a:ext cx="6650303" cy="1330518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alibri"/>
                <a:cs typeface="Calibri"/>
              </a:rPr>
              <a:t>Social - </a:t>
            </a:r>
            <a:br>
              <a:rPr lang="en-US" sz="4000" b="1">
                <a:latin typeface="Calibri"/>
              </a:rPr>
            </a:br>
            <a:r>
              <a:rPr lang="en-US" sz="4000" b="1">
                <a:latin typeface="Calibri"/>
                <a:cs typeface="Calibri"/>
              </a:rPr>
              <a:t>Human Welfare</a:t>
            </a:r>
            <a:endParaRPr lang="en-CA" sz="4000" b="1"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79D4-0CDF-EEFC-3188-C7090B0EC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649" y="2180829"/>
            <a:ext cx="7040698" cy="43676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900" b="1">
                <a:latin typeface="Calibri"/>
                <a:cs typeface="Calibri"/>
              </a:rPr>
              <a:t>Adequate Living and Housing Conditions: </a:t>
            </a:r>
            <a:r>
              <a:rPr lang="en-US" sz="1900" b="1">
                <a:highlight>
                  <a:srgbClr val="FBDB67"/>
                </a:highlight>
                <a:latin typeface="Calibri"/>
                <a:cs typeface="Calibri"/>
              </a:rPr>
              <a:t>Great</a:t>
            </a:r>
            <a:r>
              <a:rPr lang="en-US" sz="1900" b="1">
                <a:latin typeface="Calibri"/>
                <a:cs typeface="Calibri"/>
              </a:rPr>
              <a:t>/Adequate/Poor</a:t>
            </a:r>
            <a:endParaRPr lang="en-US" sz="19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19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900" b="1">
                <a:latin typeface="Calibri"/>
                <a:cs typeface="Calibri"/>
              </a:rPr>
              <a:t>P</a:t>
            </a:r>
            <a:r>
              <a:rPr lang="en-CA" sz="1900" b="1" err="1">
                <a:latin typeface="Calibri"/>
                <a:cs typeface="Calibri"/>
              </a:rPr>
              <a:t>romoting</a:t>
            </a:r>
            <a:r>
              <a:rPr lang="en-CA" sz="1900" b="1">
                <a:latin typeface="Calibri"/>
                <a:cs typeface="Calibri"/>
              </a:rPr>
              <a:t> Local Products and Services: </a:t>
            </a:r>
            <a:r>
              <a:rPr lang="en-CA" sz="1900" b="1">
                <a:highlight>
                  <a:srgbClr val="FBDB67"/>
                </a:highlight>
                <a:latin typeface="Calibri"/>
                <a:cs typeface="Calibri"/>
              </a:rPr>
              <a:t>Yes</a:t>
            </a:r>
            <a:r>
              <a:rPr lang="en-CA" sz="1900" b="1">
                <a:latin typeface="Calibri"/>
                <a:cs typeface="Calibri"/>
              </a:rPr>
              <a:t>/No</a:t>
            </a:r>
            <a:endParaRPr lang="en-CA" sz="19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CA" sz="19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CA" sz="1900" b="1">
                <a:latin typeface="Calibri"/>
                <a:cs typeface="Calibri"/>
              </a:rPr>
              <a:t>Access to Clean Water and Nutritious Food: </a:t>
            </a:r>
            <a:r>
              <a:rPr lang="en-CA" sz="1900" b="1">
                <a:highlight>
                  <a:srgbClr val="FBDB67"/>
                </a:highlight>
                <a:latin typeface="Calibri"/>
                <a:cs typeface="Calibri"/>
              </a:rPr>
              <a:t>Great</a:t>
            </a:r>
            <a:r>
              <a:rPr lang="en-CA" sz="1900" b="1">
                <a:latin typeface="Calibri"/>
                <a:cs typeface="Calibri"/>
              </a:rPr>
              <a:t>/Adequate/Poor</a:t>
            </a:r>
            <a:endParaRPr lang="en-CA" sz="19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CA" sz="19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CA" sz="1900" b="1">
                <a:latin typeface="Calibri"/>
                <a:cs typeface="Calibri"/>
              </a:rPr>
              <a:t>Physical Accessibility of Destination: Great/</a:t>
            </a:r>
            <a:r>
              <a:rPr lang="en-CA" sz="1900" b="1">
                <a:highlight>
                  <a:srgbClr val="FBDB67"/>
                </a:highlight>
                <a:latin typeface="Calibri"/>
                <a:cs typeface="Calibri"/>
              </a:rPr>
              <a:t>Adequate</a:t>
            </a:r>
            <a:r>
              <a:rPr lang="en-CA" sz="1900" b="1">
                <a:latin typeface="Calibri"/>
                <a:cs typeface="Calibri"/>
              </a:rPr>
              <a:t>/Poor</a:t>
            </a:r>
            <a:endParaRPr lang="en-CA" sz="19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CA" sz="19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CA" sz="1900" b="1">
                <a:latin typeface="Calibri"/>
                <a:cs typeface="Calibri"/>
              </a:rPr>
              <a:t>Identity and Gender-Based Equity: Great/Adequate/</a:t>
            </a:r>
            <a:r>
              <a:rPr lang="en-CA" sz="1900" b="1">
                <a:highlight>
                  <a:srgbClr val="FBDB67"/>
                </a:highlight>
                <a:latin typeface="Calibri"/>
                <a:cs typeface="Calibri"/>
              </a:rPr>
              <a:t>Poor</a:t>
            </a:r>
            <a:endParaRPr lang="en-CA" sz="1900" b="1">
              <a:highlight>
                <a:srgbClr val="FBDB67"/>
              </a:highlight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CA" sz="19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CA" sz="1900" b="1">
                <a:latin typeface="Calibri"/>
                <a:cs typeface="Calibri"/>
              </a:rPr>
              <a:t>Empowerment and Subjective Well-Being: </a:t>
            </a:r>
            <a:r>
              <a:rPr lang="en-CA" sz="1900" b="1">
                <a:highlight>
                  <a:srgbClr val="FBDB67"/>
                </a:highlight>
                <a:latin typeface="Calibri"/>
                <a:cs typeface="Calibri"/>
              </a:rPr>
              <a:t>Yes</a:t>
            </a:r>
            <a:r>
              <a:rPr lang="en-CA" sz="1900" b="1">
                <a:latin typeface="Calibri"/>
                <a:cs typeface="Calibri"/>
              </a:rPr>
              <a:t>/No</a:t>
            </a:r>
            <a:endParaRPr lang="en-US" sz="1900" b="1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Iwokrama River Lodge | Explore Guyana">
            <a:extLst>
              <a:ext uri="{FF2B5EF4-FFF2-40B4-BE49-F238E27FC236}">
                <a16:creationId xmlns:a16="http://schemas.microsoft.com/office/drawing/2014/main" id="{E9006816-2F12-7A73-9D7D-F6C9DAB2C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13" r="-2" b="3397"/>
          <a:stretch/>
        </p:blipFill>
        <p:spPr>
          <a:xfrm>
            <a:off x="8751067" y="10"/>
            <a:ext cx="3440934" cy="2285990"/>
          </a:xfrm>
          <a:custGeom>
            <a:avLst/>
            <a:gdLst/>
            <a:ahLst/>
            <a:cxnLst/>
            <a:rect l="l" t="t" r="r" b="b"/>
            <a:pathLst>
              <a:path w="3440934" h="2286000">
                <a:moveTo>
                  <a:pt x="172481" y="2232285"/>
                </a:moveTo>
                <a:lnTo>
                  <a:pt x="172531" y="2232737"/>
                </a:lnTo>
                <a:lnTo>
                  <a:pt x="172407" y="2233032"/>
                </a:lnTo>
                <a:cubicBezTo>
                  <a:pt x="172452" y="2232834"/>
                  <a:pt x="172808" y="2231800"/>
                  <a:pt x="172481" y="2232285"/>
                </a:cubicBezTo>
                <a:close/>
                <a:moveTo>
                  <a:pt x="18615" y="0"/>
                </a:moveTo>
                <a:lnTo>
                  <a:pt x="3440934" y="0"/>
                </a:lnTo>
                <a:lnTo>
                  <a:pt x="3440934" y="2286000"/>
                </a:lnTo>
                <a:lnTo>
                  <a:pt x="178765" y="2286000"/>
                </a:lnTo>
                <a:lnTo>
                  <a:pt x="174444" y="2250010"/>
                </a:lnTo>
                <a:lnTo>
                  <a:pt x="172531" y="2232737"/>
                </a:lnTo>
                <a:lnTo>
                  <a:pt x="174201" y="2228764"/>
                </a:lnTo>
                <a:cubicBezTo>
                  <a:pt x="177345" y="2221109"/>
                  <a:pt x="195223" y="2193427"/>
                  <a:pt x="191343" y="2186356"/>
                </a:cubicBezTo>
                <a:cubicBezTo>
                  <a:pt x="178219" y="2152642"/>
                  <a:pt x="168572" y="2171498"/>
                  <a:pt x="164067" y="2142065"/>
                </a:cubicBezTo>
                <a:cubicBezTo>
                  <a:pt x="160133" y="2108680"/>
                  <a:pt x="159859" y="2130285"/>
                  <a:pt x="146664" y="2089229"/>
                </a:cubicBezTo>
                <a:cubicBezTo>
                  <a:pt x="150478" y="2084435"/>
                  <a:pt x="154800" y="2063293"/>
                  <a:pt x="152113" y="2054485"/>
                </a:cubicBezTo>
                <a:cubicBezTo>
                  <a:pt x="150513" y="2038242"/>
                  <a:pt x="152449" y="2036605"/>
                  <a:pt x="144880" y="2020593"/>
                </a:cubicBezTo>
                <a:cubicBezTo>
                  <a:pt x="150732" y="2023165"/>
                  <a:pt x="151291" y="1972155"/>
                  <a:pt x="157720" y="1979286"/>
                </a:cubicBezTo>
                <a:cubicBezTo>
                  <a:pt x="162030" y="1968351"/>
                  <a:pt x="153186" y="1963668"/>
                  <a:pt x="156833" y="1952854"/>
                </a:cubicBezTo>
                <a:cubicBezTo>
                  <a:pt x="156957" y="1940918"/>
                  <a:pt x="151341" y="1960059"/>
                  <a:pt x="149917" y="1946946"/>
                </a:cubicBezTo>
                <a:lnTo>
                  <a:pt x="153743" y="1875565"/>
                </a:lnTo>
                <a:cubicBezTo>
                  <a:pt x="149772" y="1866223"/>
                  <a:pt x="150846" y="1858473"/>
                  <a:pt x="153507" y="1850807"/>
                </a:cubicBezTo>
                <a:cubicBezTo>
                  <a:pt x="151112" y="1828667"/>
                  <a:pt x="173586" y="1811973"/>
                  <a:pt x="173799" y="1786925"/>
                </a:cubicBezTo>
                <a:cubicBezTo>
                  <a:pt x="168188" y="1760165"/>
                  <a:pt x="157236" y="1742030"/>
                  <a:pt x="157426" y="1715265"/>
                </a:cubicBezTo>
                <a:cubicBezTo>
                  <a:pt x="147202" y="1689354"/>
                  <a:pt x="168916" y="1697216"/>
                  <a:pt x="167109" y="1674793"/>
                </a:cubicBezTo>
                <a:cubicBezTo>
                  <a:pt x="157138" y="1638671"/>
                  <a:pt x="174193" y="1675326"/>
                  <a:pt x="168434" y="1619050"/>
                </a:cubicBezTo>
                <a:cubicBezTo>
                  <a:pt x="166922" y="1615926"/>
                  <a:pt x="156527" y="1609033"/>
                  <a:pt x="158412" y="1609679"/>
                </a:cubicBezTo>
                <a:cubicBezTo>
                  <a:pt x="157079" y="1597353"/>
                  <a:pt x="177090" y="1561235"/>
                  <a:pt x="173964" y="1543700"/>
                </a:cubicBezTo>
                <a:cubicBezTo>
                  <a:pt x="177333" y="1508983"/>
                  <a:pt x="167634" y="1492719"/>
                  <a:pt x="167811" y="1467670"/>
                </a:cubicBezTo>
                <a:cubicBezTo>
                  <a:pt x="172477" y="1438484"/>
                  <a:pt x="177359" y="1421247"/>
                  <a:pt x="188428" y="1369969"/>
                </a:cubicBezTo>
                <a:lnTo>
                  <a:pt x="217496" y="1196801"/>
                </a:lnTo>
                <a:cubicBezTo>
                  <a:pt x="245293" y="1130831"/>
                  <a:pt x="218387" y="1051919"/>
                  <a:pt x="216976" y="1013447"/>
                </a:cubicBezTo>
                <a:cubicBezTo>
                  <a:pt x="205168" y="998657"/>
                  <a:pt x="215132" y="984657"/>
                  <a:pt x="209028" y="965967"/>
                </a:cubicBezTo>
                <a:cubicBezTo>
                  <a:pt x="202413" y="923668"/>
                  <a:pt x="186505" y="882644"/>
                  <a:pt x="188665" y="826635"/>
                </a:cubicBezTo>
                <a:cubicBezTo>
                  <a:pt x="154241" y="805031"/>
                  <a:pt x="166790" y="738356"/>
                  <a:pt x="143158" y="687408"/>
                </a:cubicBezTo>
                <a:cubicBezTo>
                  <a:pt x="136288" y="657129"/>
                  <a:pt x="147156" y="607330"/>
                  <a:pt x="128870" y="598473"/>
                </a:cubicBezTo>
                <a:cubicBezTo>
                  <a:pt x="137949" y="583359"/>
                  <a:pt x="119601" y="571975"/>
                  <a:pt x="116513" y="556793"/>
                </a:cubicBezTo>
                <a:cubicBezTo>
                  <a:pt x="121944" y="543862"/>
                  <a:pt x="115534" y="538383"/>
                  <a:pt x="113103" y="527393"/>
                </a:cubicBezTo>
                <a:cubicBezTo>
                  <a:pt x="116712" y="521931"/>
                  <a:pt x="115528" y="512540"/>
                  <a:pt x="110358" y="509836"/>
                </a:cubicBezTo>
                <a:cubicBezTo>
                  <a:pt x="99665" y="515528"/>
                  <a:pt x="101869" y="482263"/>
                  <a:pt x="93922" y="480624"/>
                </a:cubicBezTo>
                <a:cubicBezTo>
                  <a:pt x="90364" y="461815"/>
                  <a:pt x="91658" y="378414"/>
                  <a:pt x="77901" y="365726"/>
                </a:cubicBezTo>
                <a:cubicBezTo>
                  <a:pt x="68104" y="327965"/>
                  <a:pt x="82000" y="270503"/>
                  <a:pt x="79978" y="254235"/>
                </a:cubicBezTo>
                <a:cubicBezTo>
                  <a:pt x="100822" y="235742"/>
                  <a:pt x="33401" y="163109"/>
                  <a:pt x="25016" y="94011"/>
                </a:cubicBezTo>
                <a:cubicBezTo>
                  <a:pt x="26229" y="84459"/>
                  <a:pt x="25686" y="79476"/>
                  <a:pt x="20299" y="77502"/>
                </a:cubicBezTo>
                <a:cubicBezTo>
                  <a:pt x="17891" y="68655"/>
                  <a:pt x="14563" y="55480"/>
                  <a:pt x="10477" y="39898"/>
                </a:cubicBezTo>
                <a:lnTo>
                  <a:pt x="0" y="1915"/>
                </a:lnTo>
                <a:close/>
              </a:path>
            </a:pathLst>
          </a:custGeom>
        </p:spPr>
      </p:pic>
      <p:pic>
        <p:nvPicPr>
          <p:cNvPr id="5" name="Picture 4" descr="IWOKRAMA RIVER LODGE - Reviews (Iwokrama Forest, Guyana)">
            <a:extLst>
              <a:ext uri="{FF2B5EF4-FFF2-40B4-BE49-F238E27FC236}">
                <a16:creationId xmlns:a16="http://schemas.microsoft.com/office/drawing/2014/main" id="{99084D0A-ABB4-BBFF-C7C1-16FE00B7E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682"/>
          <a:stretch/>
        </p:blipFill>
        <p:spPr>
          <a:xfrm>
            <a:off x="8695498" y="2286000"/>
            <a:ext cx="3496503" cy="2286000"/>
          </a:xfrm>
          <a:custGeom>
            <a:avLst/>
            <a:gdLst/>
            <a:ahLst/>
            <a:cxnLst/>
            <a:rect l="l" t="t" r="r" b="b"/>
            <a:pathLst>
              <a:path w="3496503" h="2286000">
                <a:moveTo>
                  <a:pt x="234334" y="0"/>
                </a:moveTo>
                <a:lnTo>
                  <a:pt x="3496503" y="0"/>
                </a:lnTo>
                <a:lnTo>
                  <a:pt x="3496503" y="2286000"/>
                </a:lnTo>
                <a:lnTo>
                  <a:pt x="3613" y="2286000"/>
                </a:lnTo>
                <a:lnTo>
                  <a:pt x="4396" y="2270265"/>
                </a:lnTo>
                <a:cubicBezTo>
                  <a:pt x="4106" y="2264862"/>
                  <a:pt x="2924" y="2261078"/>
                  <a:pt x="0" y="2260767"/>
                </a:cubicBezTo>
                <a:lnTo>
                  <a:pt x="6766" y="2236182"/>
                </a:lnTo>
                <a:lnTo>
                  <a:pt x="20683" y="2223768"/>
                </a:lnTo>
                <a:cubicBezTo>
                  <a:pt x="21224" y="2219117"/>
                  <a:pt x="9918" y="2214114"/>
                  <a:pt x="9373" y="2208586"/>
                </a:cubicBezTo>
                <a:cubicBezTo>
                  <a:pt x="4738" y="2194984"/>
                  <a:pt x="10418" y="2173804"/>
                  <a:pt x="10075" y="2154649"/>
                </a:cubicBezTo>
                <a:lnTo>
                  <a:pt x="16259" y="2145853"/>
                </a:lnTo>
                <a:lnTo>
                  <a:pt x="11033" y="2117141"/>
                </a:lnTo>
                <a:lnTo>
                  <a:pt x="11986" y="2053936"/>
                </a:lnTo>
                <a:lnTo>
                  <a:pt x="10583" y="2045434"/>
                </a:lnTo>
                <a:cubicBezTo>
                  <a:pt x="11282" y="2042276"/>
                  <a:pt x="181" y="2038711"/>
                  <a:pt x="937" y="2034990"/>
                </a:cubicBezTo>
                <a:lnTo>
                  <a:pt x="15114" y="2023110"/>
                </a:lnTo>
                <a:cubicBezTo>
                  <a:pt x="15743" y="2013526"/>
                  <a:pt x="19078" y="1985878"/>
                  <a:pt x="19941" y="1977488"/>
                </a:cubicBezTo>
                <a:cubicBezTo>
                  <a:pt x="20060" y="1975917"/>
                  <a:pt x="20179" y="1974346"/>
                  <a:pt x="20296" y="1972774"/>
                </a:cubicBezTo>
                <a:lnTo>
                  <a:pt x="31316" y="1942643"/>
                </a:lnTo>
                <a:cubicBezTo>
                  <a:pt x="37425" y="1919203"/>
                  <a:pt x="50453" y="1862289"/>
                  <a:pt x="56947" y="1832134"/>
                </a:cubicBezTo>
                <a:cubicBezTo>
                  <a:pt x="52894" y="1805090"/>
                  <a:pt x="69291" y="1783336"/>
                  <a:pt x="66473" y="1761713"/>
                </a:cubicBezTo>
                <a:cubicBezTo>
                  <a:pt x="70558" y="1734434"/>
                  <a:pt x="77296" y="1712419"/>
                  <a:pt x="81460" y="1694779"/>
                </a:cubicBezTo>
                <a:cubicBezTo>
                  <a:pt x="83201" y="1691851"/>
                  <a:pt x="90092" y="1659258"/>
                  <a:pt x="91453" y="1655871"/>
                </a:cubicBezTo>
                <a:cubicBezTo>
                  <a:pt x="95191" y="1636504"/>
                  <a:pt x="95447" y="1644218"/>
                  <a:pt x="101271" y="1611464"/>
                </a:cubicBezTo>
                <a:cubicBezTo>
                  <a:pt x="107232" y="1583980"/>
                  <a:pt x="109653" y="1555768"/>
                  <a:pt x="115918" y="1525131"/>
                </a:cubicBezTo>
                <a:cubicBezTo>
                  <a:pt x="124353" y="1492600"/>
                  <a:pt x="122211" y="1473342"/>
                  <a:pt x="125775" y="1460539"/>
                </a:cubicBezTo>
                <a:cubicBezTo>
                  <a:pt x="136106" y="1433637"/>
                  <a:pt x="127852" y="1425291"/>
                  <a:pt x="126873" y="1384274"/>
                </a:cubicBezTo>
                <a:cubicBezTo>
                  <a:pt x="133737" y="1352753"/>
                  <a:pt x="131247" y="1319027"/>
                  <a:pt x="144248" y="1294980"/>
                </a:cubicBezTo>
                <a:cubicBezTo>
                  <a:pt x="143106" y="1291836"/>
                  <a:pt x="142383" y="1288469"/>
                  <a:pt x="141961" y="1284960"/>
                </a:cubicBezTo>
                <a:cubicBezTo>
                  <a:pt x="141807" y="1281537"/>
                  <a:pt x="141652" y="1278114"/>
                  <a:pt x="141497" y="1274692"/>
                </a:cubicBezTo>
                <a:lnTo>
                  <a:pt x="142074" y="1273742"/>
                </a:lnTo>
                <a:cubicBezTo>
                  <a:pt x="142731" y="1263061"/>
                  <a:pt x="144799" y="1221141"/>
                  <a:pt x="145443" y="1210604"/>
                </a:cubicBezTo>
                <a:lnTo>
                  <a:pt x="145939" y="1210516"/>
                </a:lnTo>
                <a:cubicBezTo>
                  <a:pt x="147057" y="1207748"/>
                  <a:pt x="148708" y="1200510"/>
                  <a:pt x="152146" y="1193997"/>
                </a:cubicBezTo>
                <a:cubicBezTo>
                  <a:pt x="155856" y="1183479"/>
                  <a:pt x="164871" y="1159395"/>
                  <a:pt x="168198" y="1147411"/>
                </a:cubicBezTo>
                <a:lnTo>
                  <a:pt x="183535" y="1125901"/>
                </a:lnTo>
                <a:lnTo>
                  <a:pt x="179302" y="1105015"/>
                </a:lnTo>
                <a:cubicBezTo>
                  <a:pt x="177427" y="1088995"/>
                  <a:pt x="183476" y="1087934"/>
                  <a:pt x="188150" y="1068360"/>
                </a:cubicBezTo>
                <a:cubicBezTo>
                  <a:pt x="185665" y="1058736"/>
                  <a:pt x="176420" y="1052359"/>
                  <a:pt x="180132" y="1046638"/>
                </a:cubicBezTo>
                <a:cubicBezTo>
                  <a:pt x="181056" y="1026408"/>
                  <a:pt x="198829" y="1009747"/>
                  <a:pt x="202718" y="987934"/>
                </a:cubicBezTo>
                <a:cubicBezTo>
                  <a:pt x="201197" y="962487"/>
                  <a:pt x="211172" y="952942"/>
                  <a:pt x="215291" y="929621"/>
                </a:cubicBezTo>
                <a:cubicBezTo>
                  <a:pt x="209930" y="906521"/>
                  <a:pt x="224528" y="915000"/>
                  <a:pt x="229290" y="903908"/>
                </a:cubicBezTo>
                <a:lnTo>
                  <a:pt x="230029" y="900578"/>
                </a:lnTo>
                <a:lnTo>
                  <a:pt x="228646" y="854063"/>
                </a:lnTo>
                <a:cubicBezTo>
                  <a:pt x="234851" y="848408"/>
                  <a:pt x="228954" y="820026"/>
                  <a:pt x="240038" y="824287"/>
                </a:cubicBezTo>
                <a:cubicBezTo>
                  <a:pt x="242249" y="809308"/>
                  <a:pt x="241673" y="775478"/>
                  <a:pt x="241912" y="764190"/>
                </a:cubicBezTo>
                <a:cubicBezTo>
                  <a:pt x="241766" y="761646"/>
                  <a:pt x="241619" y="759103"/>
                  <a:pt x="241473" y="756558"/>
                </a:cubicBezTo>
                <a:lnTo>
                  <a:pt x="240145" y="754270"/>
                </a:lnTo>
                <a:cubicBezTo>
                  <a:pt x="239378" y="751871"/>
                  <a:pt x="239144" y="748528"/>
                  <a:pt x="240106" y="743071"/>
                </a:cubicBezTo>
                <a:lnTo>
                  <a:pt x="240556" y="741834"/>
                </a:lnTo>
                <a:cubicBezTo>
                  <a:pt x="239764" y="738704"/>
                  <a:pt x="237828" y="696921"/>
                  <a:pt x="237972" y="678244"/>
                </a:cubicBezTo>
                <a:cubicBezTo>
                  <a:pt x="247782" y="647903"/>
                  <a:pt x="227131" y="663568"/>
                  <a:pt x="229993" y="629773"/>
                </a:cubicBezTo>
                <a:cubicBezTo>
                  <a:pt x="229544" y="591552"/>
                  <a:pt x="239252" y="564992"/>
                  <a:pt x="239462" y="539841"/>
                </a:cubicBezTo>
                <a:cubicBezTo>
                  <a:pt x="238623" y="528031"/>
                  <a:pt x="238173" y="441859"/>
                  <a:pt x="242683" y="448956"/>
                </a:cubicBezTo>
                <a:cubicBezTo>
                  <a:pt x="243255" y="418452"/>
                  <a:pt x="244219" y="373783"/>
                  <a:pt x="242896" y="356821"/>
                </a:cubicBezTo>
                <a:cubicBezTo>
                  <a:pt x="242719" y="353610"/>
                  <a:pt x="234923" y="350399"/>
                  <a:pt x="234747" y="347187"/>
                </a:cubicBezTo>
                <a:cubicBezTo>
                  <a:pt x="244704" y="325468"/>
                  <a:pt x="242593" y="337207"/>
                  <a:pt x="243310" y="314607"/>
                </a:cubicBezTo>
                <a:cubicBezTo>
                  <a:pt x="241669" y="297647"/>
                  <a:pt x="250872" y="309332"/>
                  <a:pt x="249229" y="292372"/>
                </a:cubicBezTo>
                <a:cubicBezTo>
                  <a:pt x="220320" y="258295"/>
                  <a:pt x="245189" y="235217"/>
                  <a:pt x="233505" y="189449"/>
                </a:cubicBezTo>
                <a:lnTo>
                  <a:pt x="232734" y="119205"/>
                </a:lnTo>
                <a:cubicBezTo>
                  <a:pt x="232883" y="113125"/>
                  <a:pt x="230979" y="106701"/>
                  <a:pt x="234365" y="102821"/>
                </a:cubicBezTo>
                <a:cubicBezTo>
                  <a:pt x="235226" y="89557"/>
                  <a:pt x="237218" y="59178"/>
                  <a:pt x="237903" y="39622"/>
                </a:cubicBezTo>
                <a:cubicBezTo>
                  <a:pt x="237508" y="29839"/>
                  <a:pt x="236214" y="16537"/>
                  <a:pt x="234680" y="2881"/>
                </a:cubicBezTo>
                <a:close/>
              </a:path>
            </a:pathLst>
          </a:custGeom>
        </p:spPr>
      </p:pic>
      <p:pic>
        <p:nvPicPr>
          <p:cNvPr id="11" name="Picture 10" descr="A person walking on a suspension bridge&#10;&#10;Description automatically generated">
            <a:extLst>
              <a:ext uri="{FF2B5EF4-FFF2-40B4-BE49-F238E27FC236}">
                <a16:creationId xmlns:a16="http://schemas.microsoft.com/office/drawing/2014/main" id="{C9715445-12B6-50EF-2D90-314596A8C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0" r="-5" b="12094"/>
          <a:stretch/>
        </p:blipFill>
        <p:spPr>
          <a:xfrm>
            <a:off x="8689022" y="4572000"/>
            <a:ext cx="3502979" cy="2286000"/>
          </a:xfrm>
          <a:custGeom>
            <a:avLst/>
            <a:gdLst/>
            <a:ahLst/>
            <a:cxnLst/>
            <a:rect l="l" t="t" r="r" b="b"/>
            <a:pathLst>
              <a:path w="3502979" h="2286000">
                <a:moveTo>
                  <a:pt x="10089" y="0"/>
                </a:moveTo>
                <a:lnTo>
                  <a:pt x="3502979" y="0"/>
                </a:lnTo>
                <a:lnTo>
                  <a:pt x="3502979" y="2286000"/>
                </a:lnTo>
                <a:lnTo>
                  <a:pt x="154969" y="2286000"/>
                </a:lnTo>
                <a:lnTo>
                  <a:pt x="154933" y="2285999"/>
                </a:lnTo>
                <a:cubicBezTo>
                  <a:pt x="154939" y="2285919"/>
                  <a:pt x="154948" y="2285839"/>
                  <a:pt x="154956" y="2285759"/>
                </a:cubicBezTo>
                <a:lnTo>
                  <a:pt x="157817" y="2280128"/>
                </a:lnTo>
                <a:lnTo>
                  <a:pt x="152413" y="2258335"/>
                </a:lnTo>
                <a:cubicBezTo>
                  <a:pt x="150528" y="2247599"/>
                  <a:pt x="149279" y="2236301"/>
                  <a:pt x="148708" y="2224706"/>
                </a:cubicBezTo>
                <a:cubicBezTo>
                  <a:pt x="152516" y="2222105"/>
                  <a:pt x="147106" y="2213005"/>
                  <a:pt x="146036" y="2208724"/>
                </a:cubicBezTo>
                <a:cubicBezTo>
                  <a:pt x="148522" y="2208679"/>
                  <a:pt x="149715" y="2199194"/>
                  <a:pt x="147657" y="2195828"/>
                </a:cubicBezTo>
                <a:cubicBezTo>
                  <a:pt x="138768" y="2125090"/>
                  <a:pt x="161998" y="2164893"/>
                  <a:pt x="148068" y="2122444"/>
                </a:cubicBezTo>
                <a:cubicBezTo>
                  <a:pt x="147343" y="2115342"/>
                  <a:pt x="148590" y="2110013"/>
                  <a:pt x="150648" y="2105568"/>
                </a:cubicBezTo>
                <a:lnTo>
                  <a:pt x="155787" y="2097570"/>
                </a:lnTo>
                <a:lnTo>
                  <a:pt x="153954" y="2091304"/>
                </a:lnTo>
                <a:cubicBezTo>
                  <a:pt x="153810" y="2067650"/>
                  <a:pt x="159078" y="2060678"/>
                  <a:pt x="153772" y="2046915"/>
                </a:cubicBezTo>
                <a:cubicBezTo>
                  <a:pt x="164801" y="2026580"/>
                  <a:pt x="154871" y="2033427"/>
                  <a:pt x="153183" y="2017960"/>
                </a:cubicBezTo>
                <a:cubicBezTo>
                  <a:pt x="150985" y="2005758"/>
                  <a:pt x="146752" y="2028159"/>
                  <a:pt x="146128" y="2016200"/>
                </a:cubicBezTo>
                <a:cubicBezTo>
                  <a:pt x="148976" y="2003262"/>
                  <a:pt x="140132" y="2003871"/>
                  <a:pt x="143614" y="1990415"/>
                </a:cubicBezTo>
                <a:cubicBezTo>
                  <a:pt x="150276" y="1993685"/>
                  <a:pt x="142322" y="1963865"/>
                  <a:pt x="148142" y="1962939"/>
                </a:cubicBezTo>
                <a:cubicBezTo>
                  <a:pt x="139821" y="1951510"/>
                  <a:pt x="150073" y="1945769"/>
                  <a:pt x="147508" y="1930552"/>
                </a:cubicBezTo>
                <a:cubicBezTo>
                  <a:pt x="144359" y="1923385"/>
                  <a:pt x="143818" y="1918215"/>
                  <a:pt x="147206" y="1911172"/>
                </a:cubicBezTo>
                <a:cubicBezTo>
                  <a:pt x="131877" y="1878161"/>
                  <a:pt x="146519" y="1891201"/>
                  <a:pt x="140623" y="1860308"/>
                </a:cubicBezTo>
                <a:cubicBezTo>
                  <a:pt x="134425" y="1833694"/>
                  <a:pt x="130403" y="1803523"/>
                  <a:pt x="115600" y="1777782"/>
                </a:cubicBezTo>
                <a:cubicBezTo>
                  <a:pt x="111409" y="1773057"/>
                  <a:pt x="109821" y="1761456"/>
                  <a:pt x="112056" y="1751872"/>
                </a:cubicBezTo>
                <a:cubicBezTo>
                  <a:pt x="112440" y="1750225"/>
                  <a:pt x="112926" y="1748698"/>
                  <a:pt x="113499" y="1747342"/>
                </a:cubicBezTo>
                <a:cubicBezTo>
                  <a:pt x="111234" y="1725088"/>
                  <a:pt x="101120" y="1643694"/>
                  <a:pt x="98470" y="1618347"/>
                </a:cubicBezTo>
                <a:cubicBezTo>
                  <a:pt x="103856" y="1616296"/>
                  <a:pt x="94136" y="1603478"/>
                  <a:pt x="97590" y="1595269"/>
                </a:cubicBezTo>
                <a:cubicBezTo>
                  <a:pt x="100620" y="1589389"/>
                  <a:pt x="98377" y="1584128"/>
                  <a:pt x="98140" y="1577986"/>
                </a:cubicBezTo>
                <a:cubicBezTo>
                  <a:pt x="100521" y="1569894"/>
                  <a:pt x="96220" y="1543501"/>
                  <a:pt x="93133" y="1536621"/>
                </a:cubicBezTo>
                <a:cubicBezTo>
                  <a:pt x="82411" y="1520178"/>
                  <a:pt x="90374" y="1482816"/>
                  <a:pt x="82158" y="1469154"/>
                </a:cubicBezTo>
                <a:cubicBezTo>
                  <a:pt x="80954" y="1464197"/>
                  <a:pt x="80466" y="1459348"/>
                  <a:pt x="80424" y="1454586"/>
                </a:cubicBezTo>
                <a:lnTo>
                  <a:pt x="81328" y="1441264"/>
                </a:lnTo>
                <a:lnTo>
                  <a:pt x="83625" y="1437478"/>
                </a:lnTo>
                <a:cubicBezTo>
                  <a:pt x="83435" y="1434764"/>
                  <a:pt x="83246" y="1432049"/>
                  <a:pt x="83056" y="1429335"/>
                </a:cubicBezTo>
                <a:cubicBezTo>
                  <a:pt x="83172" y="1428557"/>
                  <a:pt x="83291" y="1427781"/>
                  <a:pt x="83407" y="1427003"/>
                </a:cubicBezTo>
                <a:cubicBezTo>
                  <a:pt x="84084" y="1422546"/>
                  <a:pt x="84674" y="1418148"/>
                  <a:pt x="84906" y="1413794"/>
                </a:cubicBezTo>
                <a:cubicBezTo>
                  <a:pt x="73390" y="1419520"/>
                  <a:pt x="84992" y="1377705"/>
                  <a:pt x="75678" y="1389757"/>
                </a:cubicBezTo>
                <a:cubicBezTo>
                  <a:pt x="74957" y="1366832"/>
                  <a:pt x="66282" y="1384318"/>
                  <a:pt x="74551" y="1356760"/>
                </a:cubicBezTo>
                <a:cubicBezTo>
                  <a:pt x="72160" y="1327675"/>
                  <a:pt x="66061" y="1251589"/>
                  <a:pt x="61331" y="1215246"/>
                </a:cubicBezTo>
                <a:cubicBezTo>
                  <a:pt x="48696" y="1178057"/>
                  <a:pt x="52517" y="1164292"/>
                  <a:pt x="46176" y="1138699"/>
                </a:cubicBezTo>
                <a:cubicBezTo>
                  <a:pt x="43091" y="1088911"/>
                  <a:pt x="27949" y="1091674"/>
                  <a:pt x="39077" y="1069753"/>
                </a:cubicBezTo>
                <a:cubicBezTo>
                  <a:pt x="36360" y="1036358"/>
                  <a:pt x="22533" y="1065337"/>
                  <a:pt x="27015" y="1030325"/>
                </a:cubicBezTo>
                <a:cubicBezTo>
                  <a:pt x="25199" y="1029239"/>
                  <a:pt x="7014" y="1004953"/>
                  <a:pt x="5711" y="1002694"/>
                </a:cubicBezTo>
                <a:lnTo>
                  <a:pt x="4782" y="959024"/>
                </a:lnTo>
                <a:lnTo>
                  <a:pt x="4956" y="955844"/>
                </a:lnTo>
                <a:lnTo>
                  <a:pt x="0" y="935724"/>
                </a:lnTo>
                <a:lnTo>
                  <a:pt x="396" y="935045"/>
                </a:lnTo>
                <a:cubicBezTo>
                  <a:pt x="1170" y="933065"/>
                  <a:pt x="1530" y="930734"/>
                  <a:pt x="1027" y="927619"/>
                </a:cubicBezTo>
                <a:cubicBezTo>
                  <a:pt x="2171" y="918238"/>
                  <a:pt x="7071" y="890403"/>
                  <a:pt x="7257" y="878755"/>
                </a:cubicBezTo>
                <a:cubicBezTo>
                  <a:pt x="5425" y="872157"/>
                  <a:pt x="3693" y="865113"/>
                  <a:pt x="2142" y="857732"/>
                </a:cubicBezTo>
                <a:lnTo>
                  <a:pt x="1365" y="798432"/>
                </a:lnTo>
                <a:lnTo>
                  <a:pt x="10445" y="736329"/>
                </a:lnTo>
                <a:cubicBezTo>
                  <a:pt x="10644" y="713358"/>
                  <a:pt x="14017" y="693468"/>
                  <a:pt x="11638" y="674025"/>
                </a:cubicBezTo>
                <a:cubicBezTo>
                  <a:pt x="14263" y="666128"/>
                  <a:pt x="7702" y="658684"/>
                  <a:pt x="3774" y="651467"/>
                </a:cubicBezTo>
                <a:cubicBezTo>
                  <a:pt x="5085" y="630031"/>
                  <a:pt x="18313" y="624842"/>
                  <a:pt x="13938" y="611257"/>
                </a:cubicBezTo>
                <a:cubicBezTo>
                  <a:pt x="23010" y="599213"/>
                  <a:pt x="19548" y="598502"/>
                  <a:pt x="16950" y="592841"/>
                </a:cubicBezTo>
                <a:cubicBezTo>
                  <a:pt x="16888" y="592573"/>
                  <a:pt x="16826" y="592303"/>
                  <a:pt x="16764" y="592034"/>
                </a:cubicBezTo>
                <a:lnTo>
                  <a:pt x="18062" y="590387"/>
                </a:lnTo>
                <a:lnTo>
                  <a:pt x="18662" y="586980"/>
                </a:lnTo>
                <a:cubicBezTo>
                  <a:pt x="18533" y="583880"/>
                  <a:pt x="18403" y="580781"/>
                  <a:pt x="18274" y="577681"/>
                </a:cubicBezTo>
                <a:cubicBezTo>
                  <a:pt x="18115" y="576515"/>
                  <a:pt x="17955" y="575348"/>
                  <a:pt x="17796" y="574183"/>
                </a:cubicBezTo>
                <a:cubicBezTo>
                  <a:pt x="17589" y="571773"/>
                  <a:pt x="17612" y="570172"/>
                  <a:pt x="17805" y="569065"/>
                </a:cubicBezTo>
                <a:lnTo>
                  <a:pt x="17912" y="568936"/>
                </a:lnTo>
                <a:cubicBezTo>
                  <a:pt x="17845" y="567338"/>
                  <a:pt x="29209" y="573362"/>
                  <a:pt x="29143" y="571763"/>
                </a:cubicBezTo>
                <a:cubicBezTo>
                  <a:pt x="28562" y="563674"/>
                  <a:pt x="16337" y="548181"/>
                  <a:pt x="15392" y="540689"/>
                </a:cubicBezTo>
                <a:cubicBezTo>
                  <a:pt x="21346" y="534352"/>
                  <a:pt x="14313" y="506665"/>
                  <a:pt x="25536" y="509696"/>
                </a:cubicBezTo>
                <a:cubicBezTo>
                  <a:pt x="24595" y="499588"/>
                  <a:pt x="19934" y="493475"/>
                  <a:pt x="27295" y="496878"/>
                </a:cubicBezTo>
                <a:cubicBezTo>
                  <a:pt x="27196" y="493551"/>
                  <a:pt x="27823" y="491500"/>
                  <a:pt x="28803" y="490032"/>
                </a:cubicBezTo>
                <a:lnTo>
                  <a:pt x="29265" y="489607"/>
                </a:lnTo>
                <a:cubicBezTo>
                  <a:pt x="28500" y="481587"/>
                  <a:pt x="25372" y="452075"/>
                  <a:pt x="24211" y="441905"/>
                </a:cubicBezTo>
                <a:cubicBezTo>
                  <a:pt x="23574" y="437467"/>
                  <a:pt x="22937" y="433030"/>
                  <a:pt x="22300" y="428592"/>
                </a:cubicBezTo>
                <a:lnTo>
                  <a:pt x="22699" y="427306"/>
                </a:lnTo>
                <a:lnTo>
                  <a:pt x="28219" y="418090"/>
                </a:lnTo>
                <a:cubicBezTo>
                  <a:pt x="27250" y="415121"/>
                  <a:pt x="18397" y="412494"/>
                  <a:pt x="16799" y="410365"/>
                </a:cubicBezTo>
                <a:cubicBezTo>
                  <a:pt x="25342" y="378983"/>
                  <a:pt x="17525" y="349373"/>
                  <a:pt x="19002" y="315310"/>
                </a:cubicBezTo>
                <a:cubicBezTo>
                  <a:pt x="15978" y="276813"/>
                  <a:pt x="16726" y="257569"/>
                  <a:pt x="14356" y="235298"/>
                </a:cubicBezTo>
                <a:cubicBezTo>
                  <a:pt x="14223" y="231626"/>
                  <a:pt x="13137" y="201873"/>
                  <a:pt x="17876" y="207989"/>
                </a:cubicBezTo>
                <a:cubicBezTo>
                  <a:pt x="17051" y="174826"/>
                  <a:pt x="20805" y="126304"/>
                  <a:pt x="19885" y="92237"/>
                </a:cubicBezTo>
                <a:cubicBezTo>
                  <a:pt x="31141" y="70340"/>
                  <a:pt x="10251" y="49317"/>
                  <a:pt x="12357" y="26606"/>
                </a:cubicBezTo>
                <a:cubicBezTo>
                  <a:pt x="7176" y="29713"/>
                  <a:pt x="8629" y="17064"/>
                  <a:pt x="9916" y="34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28091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F6517-B2CC-7299-18F2-7D5A3C10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981" y="210142"/>
            <a:ext cx="2249851" cy="1807305"/>
          </a:xfrm>
        </p:spPr>
        <p:txBody>
          <a:bodyPr>
            <a:normAutofit/>
          </a:bodyPr>
          <a:lstStyle/>
          <a:p>
            <a:r>
              <a:rPr lang="en-US" sz="4000" b="1">
                <a:latin typeface="Calibri"/>
                <a:cs typeface="Calibri"/>
              </a:rPr>
              <a:t>Social - </a:t>
            </a:r>
            <a:br>
              <a:rPr lang="en-US" sz="4000" b="1">
                <a:latin typeface="Calibri"/>
              </a:rPr>
            </a:br>
            <a:r>
              <a:rPr lang="en-US" sz="4000" b="1">
                <a:latin typeface="Calibri"/>
                <a:cs typeface="Calibri"/>
              </a:rPr>
              <a:t>Safety</a:t>
            </a:r>
            <a:endParaRPr lang="en-CA" sz="4000" b="1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EAA9A-E408-3810-AED8-5D29AA4C9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46" y="1765026"/>
            <a:ext cx="605943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b="1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1">
                <a:latin typeface="Calibri"/>
                <a:cs typeface="Calibri"/>
              </a:rPr>
              <a:t>Crime Prevention and Surveillance:  </a:t>
            </a:r>
            <a:r>
              <a:rPr lang="en-US" sz="2400" b="1">
                <a:highlight>
                  <a:srgbClr val="FBDB67"/>
                </a:highlight>
                <a:latin typeface="Calibri"/>
                <a:cs typeface="Calibri"/>
              </a:rPr>
              <a:t>Yes</a:t>
            </a:r>
            <a:r>
              <a:rPr lang="en-US" sz="2400" b="1">
                <a:latin typeface="Calibri"/>
                <a:cs typeface="Calibri"/>
              </a:rPr>
              <a:t>/No</a:t>
            </a:r>
            <a:endParaRPr lang="en-US" sz="2400" b="1">
              <a:highlight>
                <a:srgbClr val="FBDB67"/>
              </a:highlight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b="1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1">
                <a:latin typeface="Calibri"/>
                <a:cs typeface="Calibri"/>
              </a:rPr>
              <a:t>Risk of Natural Disaster or Extreme Weather: High/</a:t>
            </a:r>
            <a:r>
              <a:rPr lang="en-US" sz="2400" b="1">
                <a:highlight>
                  <a:srgbClr val="FBDB67"/>
                </a:highlight>
                <a:latin typeface="Calibri"/>
                <a:cs typeface="Calibri"/>
              </a:rPr>
              <a:t>Medium</a:t>
            </a:r>
            <a:r>
              <a:rPr lang="en-US" sz="2400" b="1">
                <a:latin typeface="Calibri"/>
                <a:cs typeface="Calibri"/>
              </a:rPr>
              <a:t>/Low</a:t>
            </a:r>
            <a:endParaRPr lang="en-CA" sz="2400" b="1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3533F4A7-1FAD-4942-AE42-5C12ACB07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2" r="1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992985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3F424-22C4-F24B-9FE5-B2FB5CB20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rgbClr val="FFFFFF"/>
                </a:solidFill>
              </a:rPr>
              <a:t>Social</a:t>
            </a: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Sustainability Rating 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C55B32-CA4D-217C-A684-0D70B9A3574B}"/>
              </a:ext>
            </a:extLst>
          </p:cNvPr>
          <p:cNvGraphicFramePr>
            <a:graphicFrameLocks noGrp="1"/>
          </p:cNvGraphicFramePr>
          <p:nvPr/>
        </p:nvGraphicFramePr>
        <p:xfrm>
          <a:off x="4705350" y="1143000"/>
          <a:ext cx="668756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3477250092"/>
                    </a:ext>
                  </a:extLst>
                </a:gridCol>
                <a:gridCol w="5811266">
                  <a:extLst>
                    <a:ext uri="{9D8B030D-6E8A-4147-A177-3AD203B41FA5}">
                      <a16:colId xmlns:a16="http://schemas.microsoft.com/office/drawing/2014/main" val="2204266962"/>
                    </a:ext>
                  </a:extLst>
                </a:gridCol>
              </a:tblGrid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Unsatisfactory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479944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Marginal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5233225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Needs Improvement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360923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Improving Slightly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469207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bg1"/>
                          </a:solidFill>
                        </a:rPr>
                        <a:t>☑️</a:t>
                      </a:r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Improving Well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4275388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Satisfactory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4410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96954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Trees and a river">
            <a:extLst>
              <a:ext uri="{FF2B5EF4-FFF2-40B4-BE49-F238E27FC236}">
                <a16:creationId xmlns:a16="http://schemas.microsoft.com/office/drawing/2014/main" id="{E3C437A6-303B-669D-1ABF-B4925E9DC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7224" b="10419"/>
          <a:stretch/>
        </p:blipFill>
        <p:spPr>
          <a:xfrm>
            <a:off x="2975" y="3586"/>
            <a:ext cx="12385223" cy="68510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5551BC-BB97-EA29-E895-CB5A79E2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1783548"/>
          </a:xfrm>
        </p:spPr>
        <p:txBody>
          <a:bodyPr anchor="b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Background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868D6C-5A6B-B893-CADE-01946C57493D}"/>
              </a:ext>
            </a:extLst>
          </p:cNvPr>
          <p:cNvSpPr/>
          <p:nvPr/>
        </p:nvSpPr>
        <p:spPr>
          <a:xfrm>
            <a:off x="838199" y="3437643"/>
            <a:ext cx="2513321" cy="163413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Calibri"/>
                <a:ea typeface="Calibri"/>
                <a:cs typeface="Calibri"/>
              </a:rPr>
              <a:t>Located in Guyana, South America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D343E4-5ED3-865F-0D14-FDF73E175850}"/>
              </a:ext>
            </a:extLst>
          </p:cNvPr>
          <p:cNvSpPr/>
          <p:nvPr/>
        </p:nvSpPr>
        <p:spPr>
          <a:xfrm>
            <a:off x="4747846" y="3422359"/>
            <a:ext cx="2649613" cy="157516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Over 85% of Guyana's land is covered in lush rainforests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1D15EF-C2D2-1EAB-2C61-CA04F455891A}"/>
              </a:ext>
            </a:extLst>
          </p:cNvPr>
          <p:cNvSpPr/>
          <p:nvPr/>
        </p:nvSpPr>
        <p:spPr>
          <a:xfrm>
            <a:off x="8519925" y="3425832"/>
            <a:ext cx="2855001" cy="15762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Calibri"/>
                <a:ea typeface="Calibri"/>
                <a:cs typeface="Calibri"/>
              </a:rPr>
              <a:t>Guyana "gifted" 371,000 hectares to the international community</a:t>
            </a:r>
          </a:p>
        </p:txBody>
      </p:sp>
    </p:spTree>
    <p:extLst>
      <p:ext uri="{BB962C8B-B14F-4D97-AF65-F5344CB8AC3E}">
        <p14:creationId xmlns:p14="http://schemas.microsoft.com/office/powerpoint/2010/main" val="3862186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15 Moais at Ahu Tongariki - Easter Isalnd">
            <a:extLst>
              <a:ext uri="{FF2B5EF4-FFF2-40B4-BE49-F238E27FC236}">
                <a16:creationId xmlns:a16="http://schemas.microsoft.com/office/drawing/2014/main" id="{95D92AAA-B82F-E4D6-1BAF-FFC530B27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573" r="-1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5A057E-051C-D8A1-4845-4F97EE37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4.5 Cultural</a:t>
            </a:r>
          </a:p>
        </p:txBody>
      </p:sp>
      <p:sp>
        <p:nvSpPr>
          <p:cNvPr id="16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369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B495E-422F-06F0-0F7F-E871C650D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0" y="3860564"/>
            <a:ext cx="5320932" cy="252580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highlight>
                  <a:srgbClr val="EDEBE9"/>
                </a:highlight>
                <a:latin typeface="Calibri"/>
                <a:ea typeface="+mj-lt"/>
                <a:cs typeface="+mj-lt"/>
              </a:rPr>
              <a:t>Cultural - </a:t>
            </a:r>
            <a:br>
              <a:rPr lang="en-US" sz="4000" b="1">
                <a:highlight>
                  <a:srgbClr val="EDEBE9"/>
                </a:highlight>
                <a:latin typeface="Calibri"/>
                <a:ea typeface="+mj-lt"/>
                <a:cs typeface="+mj-lt"/>
              </a:rPr>
            </a:br>
            <a:r>
              <a:rPr lang="en-US" sz="4000" b="1">
                <a:highlight>
                  <a:srgbClr val="EDEBE9"/>
                </a:highlight>
                <a:latin typeface="Calibri"/>
                <a:ea typeface="+mj-lt"/>
                <a:cs typeface="+mj-lt"/>
              </a:rPr>
              <a:t>Heritage Conservation &amp; Sense of Place</a:t>
            </a:r>
          </a:p>
          <a:p>
            <a:pPr algn="ctr"/>
            <a:endParaRPr lang="en-US" sz="4000" b="1">
              <a:highlight>
                <a:srgbClr val="EDEBE9"/>
              </a:highlight>
              <a:latin typeface="Calibri"/>
              <a:cs typeface="Segoe UI"/>
            </a:endParaRPr>
          </a:p>
        </p:txBody>
      </p:sp>
      <p:pic>
        <p:nvPicPr>
          <p:cNvPr id="14" name="Picture 13" descr="A group of people with binoculars&#10;&#10;Description automatically generated">
            <a:extLst>
              <a:ext uri="{FF2B5EF4-FFF2-40B4-BE49-F238E27FC236}">
                <a16:creationId xmlns:a16="http://schemas.microsoft.com/office/drawing/2014/main" id="{719D4433-0A39-6D1E-EC7B-0A5BE9985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" r="17013" b="-1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12" name="Picture 11" descr="A view of a forest from a mountain&#10;&#10;Description automatically generated">
            <a:extLst>
              <a:ext uri="{FF2B5EF4-FFF2-40B4-BE49-F238E27FC236}">
                <a16:creationId xmlns:a16="http://schemas.microsoft.com/office/drawing/2014/main" id="{5EB6DC88-B4B0-CAA3-2F87-7D0935B74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69" r="-1" b="-1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13" name="Picture 12" descr="A monkey in a tree&#10;&#10;Description automatically generated">
            <a:extLst>
              <a:ext uri="{FF2B5EF4-FFF2-40B4-BE49-F238E27FC236}">
                <a16:creationId xmlns:a16="http://schemas.microsoft.com/office/drawing/2014/main" id="{C28AE324-029C-CC8D-4C79-87151E563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16" r="18163" b="-1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57822-FCBA-7E5D-3E71-E80C0D075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473" y="3941999"/>
            <a:ext cx="6252090" cy="264213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Arial"/>
              <a:buChar char="•"/>
            </a:pPr>
            <a:r>
              <a:rPr lang="en-US" sz="24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Preservation of Indigenous Traditions: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Arial"/>
                <a:cs typeface="Arial"/>
              </a:rPr>
              <a:t>Yes</a:t>
            </a:r>
            <a:r>
              <a:rPr lang="en-US" sz="24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/No</a:t>
            </a:r>
            <a:endParaRPr lang="en-US" sz="2400">
              <a:highlight>
                <a:srgbClr val="EDEBE9"/>
              </a:highlight>
              <a:latin typeface="Calibri"/>
              <a:ea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4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Interpretive Information: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Arial"/>
                <a:cs typeface="Arial"/>
              </a:rPr>
              <a:t>Yes</a:t>
            </a:r>
            <a:r>
              <a:rPr lang="en-US" sz="24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/No</a:t>
            </a:r>
            <a:endParaRPr lang="en-US" sz="2400">
              <a:highlight>
                <a:srgbClr val="EDEBE9"/>
              </a:highlight>
              <a:latin typeface="Calibri"/>
              <a:ea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4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Offering of Authentic Cultural Tourism Experiences: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Arial"/>
                <a:cs typeface="Arial"/>
              </a:rPr>
              <a:t>Yes</a:t>
            </a:r>
            <a:r>
              <a:rPr lang="en-US" sz="24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/No</a:t>
            </a:r>
            <a:endParaRPr lang="en-US" sz="2400">
              <a:highlight>
                <a:srgbClr val="EDEBE9"/>
              </a:highlight>
              <a:latin typeface="Calibri"/>
              <a:ea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4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Preservation of Cultural Heritage Sites: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Arial"/>
                <a:cs typeface="Arial"/>
              </a:rPr>
              <a:t>Yes</a:t>
            </a:r>
            <a:r>
              <a:rPr lang="en-US" sz="24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/No</a:t>
            </a:r>
            <a:endParaRPr lang="en-US" sz="2400">
              <a:highlight>
                <a:srgbClr val="EDEBE9"/>
              </a:highlight>
              <a:latin typeface="Calibri"/>
              <a:ea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4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Presence of Heritage Conservation Regulation: </a:t>
            </a:r>
            <a:r>
              <a:rPr lang="en-US" sz="2400" b="1">
                <a:highlight>
                  <a:srgbClr val="FBDB67"/>
                </a:highlight>
                <a:latin typeface="Calibri"/>
                <a:ea typeface="Arial"/>
                <a:cs typeface="Arial"/>
              </a:rPr>
              <a:t>High</a:t>
            </a:r>
            <a:r>
              <a:rPr lang="en-US" sz="2400" b="1">
                <a:highlight>
                  <a:srgbClr val="EDEBE9"/>
                </a:highlight>
                <a:latin typeface="Calibri"/>
                <a:ea typeface="Arial"/>
                <a:cs typeface="Arial"/>
              </a:rPr>
              <a:t>/Medium/Low</a:t>
            </a:r>
            <a:endParaRPr lang="en-US" sz="2400">
              <a:highlight>
                <a:srgbClr val="EDEBE9"/>
              </a:highlight>
              <a:latin typeface="Calibri"/>
              <a:ea typeface="Arial"/>
              <a:cs typeface="Arial"/>
            </a:endParaRPr>
          </a:p>
          <a:p>
            <a:pPr marL="342900" lvl="0" indent="-342900">
              <a:buFont typeface=""/>
              <a:buChar char="•"/>
            </a:pPr>
            <a:endParaRPr lang="en-US" sz="2400">
              <a:highlight>
                <a:srgbClr val="EDEBE9"/>
              </a:highlight>
              <a:latin typeface="Calibri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76419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31F7D-47B0-804B-9FBD-A43F97012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C55CC2DA-5DD0-FAE0-2CBC-A42B09AEE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62208-5FFC-0C31-136A-0E6DAA33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1967265"/>
            <a:ext cx="2698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rgbClr val="FFFFFF"/>
                </a:solidFill>
              </a:rPr>
              <a:t>Cultural</a:t>
            </a:r>
            <a:br>
              <a:rPr lang="en-US" sz="3300">
                <a:solidFill>
                  <a:srgbClr val="FFFFFF"/>
                </a:solidFill>
              </a:rPr>
            </a:br>
            <a:r>
              <a:rPr lang="en-US" sz="3300">
                <a:solidFill>
                  <a:srgbClr val="FFFFFF"/>
                </a:solidFill>
              </a:rPr>
              <a:t>Sustainability</a:t>
            </a: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Rating 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371DCE-C7EE-74FA-6D8F-694076758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288736"/>
              </p:ext>
            </p:extLst>
          </p:nvPr>
        </p:nvGraphicFramePr>
        <p:xfrm>
          <a:off x="4718050" y="1143000"/>
          <a:ext cx="668756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3477250092"/>
                    </a:ext>
                  </a:extLst>
                </a:gridCol>
                <a:gridCol w="5811266">
                  <a:extLst>
                    <a:ext uri="{9D8B030D-6E8A-4147-A177-3AD203B41FA5}">
                      <a16:colId xmlns:a16="http://schemas.microsoft.com/office/drawing/2014/main" val="2204266962"/>
                    </a:ext>
                  </a:extLst>
                </a:gridCol>
              </a:tblGrid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Unsatisfactory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479944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Marginal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5233225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Needs Improvement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360923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GB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Improving Slightly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469207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ctr"/>
                      <a:endParaRPr lang="en-US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Improving Well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4275388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4400" b="0" i="0" u="none" strike="noStrike" noProof="0">
                          <a:solidFill>
                            <a:schemeClr val="bg1"/>
                          </a:solidFill>
                          <a:latin typeface="Aptos"/>
                        </a:rPr>
                        <a:t>☑️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Satisfactory</a:t>
                      </a:r>
                      <a:endParaRPr lang="en-GB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4410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5887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erial photo of the river flowing through the forest">
            <a:extLst>
              <a:ext uri="{FF2B5EF4-FFF2-40B4-BE49-F238E27FC236}">
                <a16:creationId xmlns:a16="http://schemas.microsoft.com/office/drawing/2014/main" id="{E12AE673-A5F3-4171-5926-47636D67C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" t="9092" r="11976" b="-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D28D3-E2B6-0CD5-1061-C163A248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Sustainability Ratings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1A27D-BAD1-F1F3-7177-D2F5620ED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7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Environmental: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  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17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Economic: </a:t>
            </a:r>
          </a:p>
          <a:p>
            <a:pPr marL="0" indent="0">
              <a:buNone/>
            </a:pPr>
            <a:endParaRPr lang="en-US" sz="1700">
              <a:solidFill>
                <a:schemeClr val="bg1"/>
              </a:solidFill>
              <a:latin typeface="Calibri"/>
              <a:ea typeface="+mn-lt"/>
              <a:cs typeface="+mn-lt"/>
            </a:endParaRPr>
          </a:p>
          <a:p>
            <a:r>
              <a:rPr lang="en-US" sz="17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Institutional</a:t>
            </a:r>
          </a:p>
          <a:p>
            <a:pPr marL="0" indent="0">
              <a:buNone/>
            </a:pPr>
            <a:r>
              <a:rPr lang="en-US" sz="17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     /Political: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>
              <a:solidFill>
                <a:schemeClr val="bg1"/>
              </a:solidFill>
            </a:endParaRPr>
          </a:p>
          <a:p>
            <a:r>
              <a:rPr lang="en-US" sz="17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Social: </a:t>
            </a:r>
          </a:p>
          <a:p>
            <a:endParaRPr lang="en-US" sz="1700">
              <a:solidFill>
                <a:schemeClr val="bg1"/>
              </a:solidFill>
              <a:latin typeface="Calibri"/>
              <a:ea typeface="+mn-lt"/>
              <a:cs typeface="+mn-lt"/>
            </a:endParaRPr>
          </a:p>
          <a:p>
            <a:r>
              <a:rPr lang="en-US" sz="17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Cultural: 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20A3BE5-3427-5234-93A8-B3A6C4B34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429989"/>
              </p:ext>
            </p:extLst>
          </p:nvPr>
        </p:nvGraphicFramePr>
        <p:xfrm>
          <a:off x="2173431" y="2658340"/>
          <a:ext cx="465298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498">
                  <a:extLst>
                    <a:ext uri="{9D8B030D-6E8A-4147-A177-3AD203B41FA5}">
                      <a16:colId xmlns:a16="http://schemas.microsoft.com/office/drawing/2014/main" val="3077573140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2981969690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3382633639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1580587804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4142962864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36432095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☑️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00247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2309261-9CC8-2378-1AEE-E44C86112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999242"/>
              </p:ext>
            </p:extLst>
          </p:nvPr>
        </p:nvGraphicFramePr>
        <p:xfrm>
          <a:off x="2171863" y="3338274"/>
          <a:ext cx="465298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498">
                  <a:extLst>
                    <a:ext uri="{9D8B030D-6E8A-4147-A177-3AD203B41FA5}">
                      <a16:colId xmlns:a16="http://schemas.microsoft.com/office/drawing/2014/main" val="3077573140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2981969690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3382633639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1580587804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4142962864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36432095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☑️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00247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3506F6E-2E64-0201-4653-1DD2888E5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683343"/>
              </p:ext>
            </p:extLst>
          </p:nvPr>
        </p:nvGraphicFramePr>
        <p:xfrm>
          <a:off x="2171863" y="4081610"/>
          <a:ext cx="465298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498">
                  <a:extLst>
                    <a:ext uri="{9D8B030D-6E8A-4147-A177-3AD203B41FA5}">
                      <a16:colId xmlns:a16="http://schemas.microsoft.com/office/drawing/2014/main" val="3077573140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2981969690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3382633639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1580587804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4142962864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36432095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☑️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002479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778CA6A-D216-C330-AED0-03CB951A5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745671"/>
              </p:ext>
            </p:extLst>
          </p:nvPr>
        </p:nvGraphicFramePr>
        <p:xfrm>
          <a:off x="2171863" y="4793613"/>
          <a:ext cx="465298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498">
                  <a:extLst>
                    <a:ext uri="{9D8B030D-6E8A-4147-A177-3AD203B41FA5}">
                      <a16:colId xmlns:a16="http://schemas.microsoft.com/office/drawing/2014/main" val="3077573140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2981969690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3382633639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1580587804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4142962864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36432095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FFFF"/>
                          </a:solidFill>
                          <a:latin typeface="Aptos"/>
                        </a:rPr>
                        <a:t>☑️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00247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6DB8300-E647-A19C-0316-FE5C862E4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1764"/>
              </p:ext>
            </p:extLst>
          </p:nvPr>
        </p:nvGraphicFramePr>
        <p:xfrm>
          <a:off x="2171863" y="5479907"/>
          <a:ext cx="4652982" cy="3796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75497">
                  <a:extLst>
                    <a:ext uri="{9D8B030D-6E8A-4147-A177-3AD203B41FA5}">
                      <a16:colId xmlns:a16="http://schemas.microsoft.com/office/drawing/2014/main" val="3764246089"/>
                    </a:ext>
                  </a:extLst>
                </a:gridCol>
                <a:gridCol w="775497">
                  <a:extLst>
                    <a:ext uri="{9D8B030D-6E8A-4147-A177-3AD203B41FA5}">
                      <a16:colId xmlns:a16="http://schemas.microsoft.com/office/drawing/2014/main" val="1991066928"/>
                    </a:ext>
                  </a:extLst>
                </a:gridCol>
                <a:gridCol w="775497">
                  <a:extLst>
                    <a:ext uri="{9D8B030D-6E8A-4147-A177-3AD203B41FA5}">
                      <a16:colId xmlns:a16="http://schemas.microsoft.com/office/drawing/2014/main" val="3349942857"/>
                    </a:ext>
                  </a:extLst>
                </a:gridCol>
                <a:gridCol w="775497">
                  <a:extLst>
                    <a:ext uri="{9D8B030D-6E8A-4147-A177-3AD203B41FA5}">
                      <a16:colId xmlns:a16="http://schemas.microsoft.com/office/drawing/2014/main" val="1783741822"/>
                    </a:ext>
                  </a:extLst>
                </a:gridCol>
                <a:gridCol w="775497">
                  <a:extLst>
                    <a:ext uri="{9D8B030D-6E8A-4147-A177-3AD203B41FA5}">
                      <a16:colId xmlns:a16="http://schemas.microsoft.com/office/drawing/2014/main" val="125545655"/>
                    </a:ext>
                  </a:extLst>
                </a:gridCol>
                <a:gridCol w="775497">
                  <a:extLst>
                    <a:ext uri="{9D8B030D-6E8A-4147-A177-3AD203B41FA5}">
                      <a16:colId xmlns:a16="http://schemas.microsoft.com/office/drawing/2014/main" val="3432679063"/>
                    </a:ext>
                  </a:extLst>
                </a:gridCol>
              </a:tblGrid>
              <a:tr h="372274">
                <a:tc>
                  <a:txBody>
                    <a:bodyPr/>
                    <a:lstStyle/>
                    <a:p>
                      <a:pPr algn="ctr" rtl="0" fontAlgn="auto"/>
                      <a:endParaRPr lang="en-US" sz="2000" b="1" i="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4867" marR="74867" marT="37433" marB="374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2000" b="1" i="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4867" marR="74867" marT="37433" marB="374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2000" b="1" i="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4867" marR="74867" marT="37433" marB="374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2000" b="1" i="0">
                        <a:solidFill>
                          <a:srgbClr val="FFFFFF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4867" marR="74867" marT="37433" marB="374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2000" b="1" i="0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74867" marR="74867" marT="37433" marB="374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FFFF"/>
                          </a:solidFill>
                          <a:effectLst/>
                        </a:rPr>
                        <a:t>☑️</a:t>
                      </a:r>
                      <a:endParaRPr lang="en-US"/>
                    </a:p>
                  </a:txBody>
                  <a:tcPr marL="74867" marR="74867" marT="37433" marB="374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67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938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erial photo of the river flowing through the forest">
            <a:extLst>
              <a:ext uri="{FF2B5EF4-FFF2-40B4-BE49-F238E27FC236}">
                <a16:creationId xmlns:a16="http://schemas.microsoft.com/office/drawing/2014/main" id="{E12AE673-A5F3-4171-5926-47636D67C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" t="9092" r="11976" b="-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D28D3-E2B6-0CD5-1061-C163A248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Overall Rating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1A27D-BAD1-F1F3-7177-D2F5620ED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endParaRPr lang="en-US" sz="1700">
              <a:solidFill>
                <a:schemeClr val="bg1"/>
              </a:solidFill>
              <a:latin typeface="Calibri"/>
              <a:ea typeface="+mn-lt"/>
              <a:cs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97D492-BD2B-133A-3AAD-F413A58AD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475610"/>
              </p:ext>
            </p:extLst>
          </p:nvPr>
        </p:nvGraphicFramePr>
        <p:xfrm>
          <a:off x="424815" y="2791690"/>
          <a:ext cx="4652988" cy="777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498">
                  <a:extLst>
                    <a:ext uri="{9D8B030D-6E8A-4147-A177-3AD203B41FA5}">
                      <a16:colId xmlns:a16="http://schemas.microsoft.com/office/drawing/2014/main" val="3077573140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2981969690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3382633639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1580587804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4142962864"/>
                    </a:ext>
                  </a:extLst>
                </a:gridCol>
                <a:gridCol w="775498">
                  <a:extLst>
                    <a:ext uri="{9D8B030D-6E8A-4147-A177-3AD203B41FA5}">
                      <a16:colId xmlns:a16="http://schemas.microsoft.com/office/drawing/2014/main" val="364320953"/>
                    </a:ext>
                  </a:extLst>
                </a:gridCol>
              </a:tblGrid>
              <a:tr h="777010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B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☑️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1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4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002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0515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erial photo of the river flowing through the forest">
            <a:extLst>
              <a:ext uri="{FF2B5EF4-FFF2-40B4-BE49-F238E27FC236}">
                <a16:creationId xmlns:a16="http://schemas.microsoft.com/office/drawing/2014/main" id="{E12AE673-A5F3-4171-5926-47636D67C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936" b="906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6D28D3-E2B6-0CD5-1061-C163A248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Limitations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1A27D-BAD1-F1F3-7177-D2F5620ED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chemeClr val="bg1"/>
                </a:solidFill>
                <a:latin typeface="Arial"/>
                <a:ea typeface="+mn-lt"/>
                <a:cs typeface="Arial"/>
              </a:rPr>
              <a:t>Online resources provided limited qualitative information for evaluating specific indicators for the Pillar of Sustainability of Institutional, and Political related to </a:t>
            </a:r>
            <a:r>
              <a:rPr lang="en-US" sz="1700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Iwokrama</a:t>
            </a:r>
            <a:r>
              <a:rPr lang="en-US" sz="1700">
                <a:solidFill>
                  <a:schemeClr val="bg1"/>
                </a:solidFill>
                <a:latin typeface="Arial"/>
                <a:ea typeface="+mn-lt"/>
                <a:cs typeface="Arial"/>
              </a:rPr>
              <a:t> River Lodge.</a:t>
            </a:r>
          </a:p>
          <a:p>
            <a:endParaRPr lang="en-US" sz="2000">
              <a:solidFill>
                <a:schemeClr val="bg1"/>
              </a:solidFill>
              <a:latin typeface="Calibri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292085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vening Landscape Free Stock Photo - Public Domain Pictures">
            <a:extLst>
              <a:ext uri="{FF2B5EF4-FFF2-40B4-BE49-F238E27FC236}">
                <a16:creationId xmlns:a16="http://schemas.microsoft.com/office/drawing/2014/main" id="{614B8908-FCBA-2B9E-C3A3-C74CB92D7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41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004DE7-040B-8CEE-AAE1-D3527B31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732" y="-655028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>
                <a:solidFill>
                  <a:srgbClr val="FFFFFF"/>
                </a:solidFill>
                <a:latin typeface="Calibri"/>
                <a:cs typeface="Calibri"/>
              </a:rPr>
              <a:t>Thank You for Listening!</a:t>
            </a:r>
          </a:p>
        </p:txBody>
      </p:sp>
      <p:pic>
        <p:nvPicPr>
          <p:cNvPr id="5" name="Picture 4" descr="A person doing a back bend on a boat in the water&#10;&#10;Description automatically generated">
            <a:extLst>
              <a:ext uri="{FF2B5EF4-FFF2-40B4-BE49-F238E27FC236}">
                <a16:creationId xmlns:a16="http://schemas.microsoft.com/office/drawing/2014/main" id="{6DB25D5D-27A3-2569-EE94-9F6A6B61A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7" y="3824114"/>
            <a:ext cx="2935077" cy="2935077"/>
          </a:xfrm>
          <a:prstGeom prst="rect">
            <a:avLst/>
          </a:prstGeom>
        </p:spPr>
      </p:pic>
      <p:pic>
        <p:nvPicPr>
          <p:cNvPr id="6" name="Picture 5" descr="A person on a rope swing in a tree&#10;&#10;Description automatically generated">
            <a:extLst>
              <a:ext uri="{FF2B5EF4-FFF2-40B4-BE49-F238E27FC236}">
                <a16:creationId xmlns:a16="http://schemas.microsoft.com/office/drawing/2014/main" id="{A8ACDD56-0175-AB0D-A501-095B981BB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312" y="2215870"/>
            <a:ext cx="3567485" cy="4537634"/>
          </a:xfrm>
          <a:prstGeom prst="rect">
            <a:avLst/>
          </a:prstGeom>
        </p:spPr>
      </p:pic>
      <p:pic>
        <p:nvPicPr>
          <p:cNvPr id="7" name="Picture 6" descr="A building on a hill&#10;&#10;Description automatically generated">
            <a:extLst>
              <a:ext uri="{FF2B5EF4-FFF2-40B4-BE49-F238E27FC236}">
                <a16:creationId xmlns:a16="http://schemas.microsoft.com/office/drawing/2014/main" id="{0FF121F4-D37E-24C7-4553-3AB0AC047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34" y="99928"/>
            <a:ext cx="2041700" cy="36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69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9B81C7-B669-79ED-A9B4-D435EFACF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034A525-A1FD-6F14-6F72-2C1237A68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Vineyard lines on slopes">
            <a:extLst>
              <a:ext uri="{FF2B5EF4-FFF2-40B4-BE49-F238E27FC236}">
                <a16:creationId xmlns:a16="http://schemas.microsoft.com/office/drawing/2014/main" id="{383AF87F-302B-126F-399E-9DEDAF97F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396" b="1033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D7EC0-E9BE-25C3-C672-70268E3E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401" y="-65414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References (Environment)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9ECE58F-7991-578F-D702-000952965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85" y="971610"/>
            <a:ext cx="10515600" cy="573448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“ACTO – Wildlife Management Plans – </a:t>
            </a:r>
            <a:r>
              <a:rPr lang="en-GB" sz="20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International Centre.” </a:t>
            </a:r>
            <a:r>
              <a:rPr lang="en-GB" sz="2000" i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Iwokrama.org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2023, iwokrama.org/library-and-archive/publications/</a:t>
            </a:r>
            <a:r>
              <a:rPr lang="en-GB" sz="20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acto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-management-plan-public-review/. Accessed 25 Feb. 2024.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“Location--</a:t>
            </a:r>
            <a:r>
              <a:rPr lang="en-GB" sz="20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River Lodge.” </a:t>
            </a:r>
            <a:r>
              <a:rPr lang="en-GB" sz="2000" i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Iwokramariverlodge.com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2022, iwokramariverlodge.com/location/. Accessed 25 Feb. 2024.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“Mammals of </a:t>
            </a:r>
            <a:r>
              <a:rPr lang="en-GB" sz="20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--</a:t>
            </a:r>
            <a:r>
              <a:rPr lang="en-GB" sz="20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River Lodge.” </a:t>
            </a:r>
            <a:r>
              <a:rPr lang="en-GB" sz="2000" i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Iwokramariverlodge.com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2022, iwokramariverlodge.com/nature/mammals-of-</a:t>
            </a:r>
            <a:r>
              <a:rPr lang="en-GB" sz="20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/. Accessed 25 Feb. 2024.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“The Lodge--</a:t>
            </a:r>
            <a:r>
              <a:rPr lang="en-GB" sz="20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River Lodge.” </a:t>
            </a:r>
            <a:r>
              <a:rPr lang="en-GB" sz="2000" i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Iwokramariverlodge.com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2022, iwokramariverlodge.com/lodge/. Accessed 25 Feb. 2024.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Environmental Protection Agency (EPA), Guyana. (2011). </a:t>
            </a:r>
            <a:r>
              <a:rPr lang="en-GB" sz="2000" i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Guyana National Strategy on Invasive Alien Species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[PDF file]. Retrieved from 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https://www.cabi.org/Uploads/isc/caribbean-legislation/BEAP-IAS-guyana-national-strategy-nov-2011.pdf</a:t>
            </a:r>
            <a:endParaRPr lang="en-US" sz="200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560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13D10-0694-A40A-C5C9-B461DF5E1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18B4D3F-B4F1-C55B-D526-ED78F58B5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Vineyard lines on slopes">
            <a:extLst>
              <a:ext uri="{FF2B5EF4-FFF2-40B4-BE49-F238E27FC236}">
                <a16:creationId xmlns:a16="http://schemas.microsoft.com/office/drawing/2014/main" id="{C9D36362-4043-5708-FEBC-4ACEB5ABB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396" b="1033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9019F-C41A-3F43-70E6-5D8A9578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401" y="-65414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References (Environment Contd.)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94BDE35-8D93-B981-3D18-D6E7F484E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85" y="971610"/>
            <a:ext cx="10515600" cy="573448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Gaworecki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Mike. “Big Animals Can Survive Reduced-Impact Logging — If Done Right.” </a:t>
            </a:r>
            <a:r>
              <a:rPr lang="en-GB" sz="1800" i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Mongabay Environmental News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22 May 2017, news.mongabay.com/2017/05/big-animals-can-survive-reduced-impact-logging-if-done-right/. Accessed 25 Feb. 2024.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Harris, Arianne E, et al. “Use of Logging Roads by Terrestrial Mammals in a Responsibly Managed Neotropical Rainforest in Guyana.” </a:t>
            </a:r>
            <a:r>
              <a:rPr lang="en-GB" sz="1800" i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Forest Ecology and Management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vol. 548, 1 Nov. 2023, pp. 121401–121401, www.sciencedirect.com/science/article/abs/pii/S0378112723006357?via%3Dihub, https://doi.org/10.1016/j.foreco.2023.121401. Accessed 25 Feb. 2024.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International Centre for Rainforest Conservation and Development. (2017). </a:t>
            </a:r>
            <a:r>
              <a:rPr lang="en-GB" sz="1800" i="1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</a:t>
            </a:r>
            <a:r>
              <a:rPr lang="en-GB" sz="1800" i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Overview Profile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[PDF file]. Retrieved from 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https://iwokrama.org/wp-content/uploads/2017/05/Iwokrama_Overview_Profile.pdf</a:t>
            </a:r>
            <a:endParaRPr lang="en-GB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International Centre for Rainforest Conservation and Development. (2023). </a:t>
            </a:r>
            <a:r>
              <a:rPr lang="en-GB" sz="1800" i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Annual Report 2022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[PDF file]. Retrieved from 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https://iwokrama.org/wp-content/uploads/2023/03/AR_2022sml.pdf</a:t>
            </a:r>
            <a:endParaRPr lang="en-GB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Iwokrama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International Centre for Rainforest Conservation and Development. (2023). </a:t>
            </a:r>
            <a:r>
              <a:rPr lang="en-GB" sz="1800" i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Public Summary: Forest Management &amp; Monitoring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[PDF file]. Retrieved from 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https://iwokrama.org/wp-content/uploads/2023/07/Public_Summary_June_23_Final2.pdf</a:t>
            </a:r>
            <a:endParaRPr lang="en-GB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87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neyard lines on slopes">
            <a:extLst>
              <a:ext uri="{FF2B5EF4-FFF2-40B4-BE49-F238E27FC236}">
                <a16:creationId xmlns:a16="http://schemas.microsoft.com/office/drawing/2014/main" id="{31CA3C23-28F1-C841-AF56-33ACE860D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396" b="1033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379FB-BD12-0C54-50CF-C271F2F6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401" y="-65414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References (Economic)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5288F5F-C08A-EBA3-6C94-AC190D6D2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85" y="971610"/>
            <a:ext cx="10515600" cy="57344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err="1">
                <a:latin typeface="Calibri"/>
                <a:ea typeface="Calibri"/>
                <a:cs typeface="Arial"/>
              </a:rPr>
              <a:t>Guyanagy</a:t>
            </a:r>
            <a:r>
              <a:rPr lang="en-US" sz="2000">
                <a:latin typeface="Calibri"/>
                <a:ea typeface="Calibri"/>
                <a:cs typeface="Arial"/>
              </a:rPr>
              <a:t>. (2021, February 9). The </a:t>
            </a:r>
            <a:r>
              <a:rPr lang="en-US" sz="2000" err="1">
                <a:latin typeface="Calibri"/>
                <a:ea typeface="Calibri"/>
                <a:cs typeface="Arial"/>
              </a:rPr>
              <a:t>Iwokrama</a:t>
            </a:r>
            <a:r>
              <a:rPr lang="en-US" sz="2000">
                <a:latin typeface="Calibri"/>
                <a:ea typeface="Calibri"/>
                <a:cs typeface="Arial"/>
              </a:rPr>
              <a:t> River Lodge, Region 8. </a:t>
            </a:r>
            <a:r>
              <a:rPr lang="en-US" sz="2000" i="1">
                <a:latin typeface="Calibri"/>
                <a:ea typeface="Calibri"/>
                <a:cs typeface="Arial"/>
              </a:rPr>
              <a:t>Guyana-South America.</a:t>
            </a:r>
            <a:r>
              <a:rPr lang="en-US" sz="2000">
                <a:latin typeface="Calibri"/>
                <a:ea typeface="Calibri"/>
                <a:cs typeface="Arial"/>
              </a:rPr>
              <a:t>           </a:t>
            </a:r>
            <a:r>
              <a:rPr lang="en-US" sz="2000">
                <a:latin typeface="Calibri"/>
                <a:ea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https://guyanasouthamerica.gy/photos/2021/02/09/the-iwokrama-river-lodge-region-8/</a:t>
            </a:r>
            <a:r>
              <a:rPr lang="en-US" sz="2000">
                <a:latin typeface="Calibri"/>
                <a:ea typeface="Calibri"/>
                <a:cs typeface="Arial"/>
              </a:rPr>
              <a:t> </a:t>
            </a:r>
          </a:p>
          <a:p>
            <a:r>
              <a:rPr lang="en-US" sz="2000" err="1">
                <a:latin typeface="Calibri"/>
                <a:ea typeface="Calibri"/>
                <a:cs typeface="Calibri"/>
              </a:rPr>
              <a:t>Iwokrama</a:t>
            </a:r>
            <a:r>
              <a:rPr lang="en-US" sz="2000">
                <a:latin typeface="Calibri"/>
                <a:ea typeface="Calibri"/>
                <a:cs typeface="Calibri"/>
              </a:rPr>
              <a:t>. (2016, June 16). </a:t>
            </a:r>
            <a:r>
              <a:rPr lang="en-US" sz="2000" err="1">
                <a:latin typeface="Calibri"/>
                <a:ea typeface="Calibri"/>
                <a:cs typeface="Calibri"/>
              </a:rPr>
              <a:t>Iwokrama</a:t>
            </a:r>
            <a:r>
              <a:rPr lang="en-US" sz="2000">
                <a:latin typeface="Calibri"/>
                <a:ea typeface="Calibri"/>
                <a:cs typeface="Calibri"/>
              </a:rPr>
              <a:t> Overview Profile. </a:t>
            </a:r>
            <a:r>
              <a:rPr lang="en-US" sz="2000" i="1" err="1">
                <a:latin typeface="Calibri"/>
                <a:ea typeface="Calibri"/>
                <a:cs typeface="Calibri"/>
              </a:rPr>
              <a:t>Iwokrama</a:t>
            </a:r>
            <a:r>
              <a:rPr lang="en-US" sz="2000">
                <a:latin typeface="Calibri"/>
                <a:ea typeface="Calibri"/>
                <a:cs typeface="Calibri"/>
              </a:rPr>
              <a:t>. https://iwokrama.org/wp-content/uploads/2017/05/Iwokrama_Overview_Profile.pdf </a:t>
            </a:r>
          </a:p>
          <a:p>
            <a:r>
              <a:rPr lang="en-US" sz="2000" err="1">
                <a:latin typeface="Calibri"/>
                <a:ea typeface="Calibri"/>
                <a:cs typeface="Calibri"/>
              </a:rPr>
              <a:t>Iwokrama</a:t>
            </a:r>
            <a:r>
              <a:rPr lang="en-US" sz="2000">
                <a:latin typeface="Calibri"/>
                <a:ea typeface="Calibri"/>
                <a:cs typeface="Calibri"/>
              </a:rPr>
              <a:t>. (2023, June 7). PUBLIC SUMMARY: FOREST MANAGEMENT &amp; MONITORING. </a:t>
            </a:r>
            <a:r>
              <a:rPr lang="en-US" sz="2000" i="1" err="1">
                <a:latin typeface="Calibri"/>
                <a:ea typeface="Calibri"/>
                <a:cs typeface="Calibri"/>
              </a:rPr>
              <a:t>Iwokrama</a:t>
            </a:r>
            <a:r>
              <a:rPr lang="en-US" sz="2000">
                <a:latin typeface="Calibri"/>
                <a:ea typeface="Calibri"/>
                <a:cs typeface="Calibri"/>
              </a:rPr>
              <a:t>.                                                                                              https://iwokrama.org/wp-content/uploads/2023/07/Public_Summary_June_23_Final2.pdf</a:t>
            </a:r>
          </a:p>
          <a:p>
            <a:r>
              <a:rPr lang="en-US" sz="2000" err="1">
                <a:latin typeface="Calibri"/>
                <a:ea typeface="Calibri"/>
                <a:cs typeface="Calibri"/>
              </a:rPr>
              <a:t>Iwokrama</a:t>
            </a:r>
            <a:r>
              <a:rPr lang="en-US" sz="2000">
                <a:latin typeface="Calibri"/>
                <a:ea typeface="Calibri"/>
                <a:cs typeface="Calibri"/>
              </a:rPr>
              <a:t>. (2022). Annual Report 2022. </a:t>
            </a:r>
            <a:r>
              <a:rPr lang="en-US" sz="2000" i="1">
                <a:latin typeface="Calibri"/>
                <a:ea typeface="Calibri"/>
                <a:cs typeface="Calibri"/>
              </a:rPr>
              <a:t>Iwokrama</a:t>
            </a:r>
            <a:r>
              <a:rPr lang="en-US" sz="2000">
                <a:latin typeface="Calibri"/>
                <a:ea typeface="Calibri"/>
                <a:cs typeface="Calibri"/>
              </a:rPr>
              <a:t>.                                                    https://iwokrama.org/wp-content/uploads/2023/03/AR_2022sml.pdf </a:t>
            </a:r>
          </a:p>
          <a:p>
            <a:r>
              <a:rPr lang="en-US" sz="2000" err="1">
                <a:latin typeface="Calibri"/>
                <a:ea typeface="Calibri"/>
                <a:cs typeface="Calibri"/>
              </a:rPr>
              <a:t>Iwokrama</a:t>
            </a:r>
            <a:r>
              <a:rPr lang="en-US" sz="2000">
                <a:latin typeface="Calibri"/>
                <a:ea typeface="Calibri"/>
                <a:cs typeface="Calibri"/>
              </a:rPr>
              <a:t>. (2019). Annual Report 2019. </a:t>
            </a:r>
            <a:r>
              <a:rPr lang="en-US" sz="2000" i="1" err="1">
                <a:latin typeface="Calibri"/>
                <a:ea typeface="Calibri"/>
                <a:cs typeface="Calibri"/>
              </a:rPr>
              <a:t>Iwokrama</a:t>
            </a:r>
            <a:r>
              <a:rPr lang="en-US" sz="2000">
                <a:latin typeface="Calibri"/>
                <a:ea typeface="Calibri"/>
                <a:cs typeface="Calibri"/>
              </a:rPr>
              <a:t>.                https://www.dropbox.com/s/ah2kqthasaxy940/Annual%20Report%202019%20Final%20Secure.pdf?e=2&amp;dl=0 </a:t>
            </a:r>
          </a:p>
          <a:p>
            <a:r>
              <a:rPr lang="en-US" sz="2000" err="1">
                <a:ea typeface="+mn-lt"/>
                <a:cs typeface="+mn-lt"/>
              </a:rPr>
              <a:t>Iwokrama</a:t>
            </a:r>
            <a:r>
              <a:rPr lang="en-US" sz="2000">
                <a:ea typeface="+mn-lt"/>
                <a:cs typeface="+mn-lt"/>
              </a:rPr>
              <a:t> International Centre. (1998). </a:t>
            </a:r>
            <a:r>
              <a:rPr lang="en-US" sz="2000" err="1">
                <a:ea typeface="+mn-lt"/>
                <a:cs typeface="+mn-lt"/>
              </a:rPr>
              <a:t>Iwokrama</a:t>
            </a:r>
            <a:r>
              <a:rPr lang="en-US" sz="2000">
                <a:ea typeface="+mn-lt"/>
                <a:cs typeface="+mn-lt"/>
              </a:rPr>
              <a:t> International Centre for Rainforest Conversation and Development Act. </a:t>
            </a:r>
            <a:r>
              <a:rPr lang="en-US" sz="2000" i="1" err="1">
                <a:ea typeface="+mn-lt"/>
                <a:cs typeface="+mn-lt"/>
              </a:rPr>
              <a:t>Iwokrama</a:t>
            </a:r>
            <a:r>
              <a:rPr lang="en-US" sz="2000" i="1">
                <a:ea typeface="+mn-lt"/>
                <a:cs typeface="+mn-lt"/>
              </a:rPr>
              <a:t> Internation Centre</a:t>
            </a:r>
            <a:r>
              <a:rPr lang="en-US" sz="2000">
                <a:ea typeface="+mn-lt"/>
                <a:cs typeface="+mn-lt"/>
              </a:rPr>
              <a:t>. https://www.pac.gov.gy/wp-content/uploads/2022/10/Iwokrama-Act-1996.pdf </a:t>
            </a:r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027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Trees and a river">
            <a:extLst>
              <a:ext uri="{FF2B5EF4-FFF2-40B4-BE49-F238E27FC236}">
                <a16:creationId xmlns:a16="http://schemas.microsoft.com/office/drawing/2014/main" id="{E3C437A6-303B-669D-1ABF-B4925E9DC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6267" b="9463"/>
          <a:stretch/>
        </p:blipFill>
        <p:spPr>
          <a:xfrm>
            <a:off x="20" y="14121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5551BC-BB97-EA29-E895-CB5A79E2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Background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29CF-87DF-050C-15BD-0DFAC1C39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875621"/>
            <a:ext cx="10707423" cy="312222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en-US" err="1">
                <a:solidFill>
                  <a:schemeClr val="bg1"/>
                </a:solidFill>
                <a:latin typeface="Calibri"/>
                <a:cs typeface="Calibri"/>
              </a:rPr>
              <a:t>Iwokrama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 comes from the local </a:t>
            </a:r>
            <a:r>
              <a:rPr lang="en-US" err="1">
                <a:solidFill>
                  <a:schemeClr val="bg1"/>
                </a:solidFill>
                <a:latin typeface="Calibri"/>
                <a:cs typeface="Calibri"/>
              </a:rPr>
              <a:t>Makushi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 tribe language meaning "place of refuge."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The forest comprises 371,000 hectares of rainforests, and was established in 1996</a:t>
            </a:r>
            <a:endParaRPr lang="en-US">
              <a:solidFill>
                <a:schemeClr val="bg1"/>
              </a:solidFill>
              <a:latin typeface="Calibri"/>
              <a:ea typeface="+mn-lt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>
                <a:solidFill>
                  <a:schemeClr val="bg1"/>
                </a:solidFill>
                <a:latin typeface="Calibri"/>
                <a:cs typeface="Calibri"/>
              </a:rPr>
              <a:t>Managed by International </a:t>
            </a:r>
            <a:r>
              <a:rPr lang="en-US" sz="2800" err="1">
                <a:solidFill>
                  <a:schemeClr val="bg1"/>
                </a:solidFill>
                <a:latin typeface="Calibri"/>
                <a:cs typeface="Calibri"/>
              </a:rPr>
              <a:t>Iwokrama</a:t>
            </a:r>
            <a:r>
              <a:rPr lang="en-US" sz="2800">
                <a:solidFill>
                  <a:schemeClr val="bg1"/>
                </a:solidFill>
                <a:latin typeface="Calibri"/>
                <a:cs typeface="Calibri"/>
              </a:rPr>
              <a:t> Centre (IIC)</a:t>
            </a:r>
            <a:endParaRPr lang="en-US" sz="28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Population South of the </a:t>
            </a:r>
            <a:r>
              <a:rPr lang="en-US" err="1">
                <a:solidFill>
                  <a:schemeClr val="bg1"/>
                </a:solidFill>
                <a:latin typeface="Calibri"/>
                <a:cs typeface="Calibri"/>
              </a:rPr>
              <a:t>Iwokrama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 Forest: 7,000 in 20 villages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Population Northwest of the </a:t>
            </a:r>
            <a:r>
              <a:rPr lang="en-US" err="1">
                <a:solidFill>
                  <a:schemeClr val="bg1"/>
                </a:solidFill>
                <a:latin typeface="Calibri"/>
                <a:cs typeface="Calibri"/>
              </a:rPr>
              <a:t>Iwokrama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 Forest: &lt; 10,000 in region 8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0129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neyard lines on slopes">
            <a:extLst>
              <a:ext uri="{FF2B5EF4-FFF2-40B4-BE49-F238E27FC236}">
                <a16:creationId xmlns:a16="http://schemas.microsoft.com/office/drawing/2014/main" id="{31CA3C23-28F1-C841-AF56-33ACE860D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396" b="1033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379FB-BD12-0C54-50CF-C271F2F6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401" y="-65414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References (Economic Contd.)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5288F5F-C08A-EBA3-6C94-AC190D6D2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85" y="971610"/>
            <a:ext cx="10515600" cy="57344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ea typeface="+mn-lt"/>
                <a:cs typeface="+mn-lt"/>
              </a:rPr>
              <a:t>Kamrul Baksh. (2022). Protection of the Natural and Scenic Views of the </a:t>
            </a:r>
            <a:r>
              <a:rPr lang="en-US" sz="2000" err="1">
                <a:ea typeface="+mn-lt"/>
                <a:cs typeface="+mn-lt"/>
              </a:rPr>
              <a:t>Iwokrama</a:t>
            </a:r>
            <a:r>
              <a:rPr lang="en-US" sz="2000">
                <a:ea typeface="+mn-lt"/>
                <a:cs typeface="+mn-lt"/>
              </a:rPr>
              <a:t>, Forest through Conservation and Rigorous Monitoring Plan and Activities. </a:t>
            </a:r>
            <a:r>
              <a:rPr lang="en-US" sz="2000" i="1">
                <a:ea typeface="+mn-lt"/>
                <a:cs typeface="+mn-lt"/>
              </a:rPr>
              <a:t>Top 100 Green Destinations</a:t>
            </a:r>
            <a:r>
              <a:rPr lang="en-US" sz="2000">
                <a:ea typeface="+mn-lt"/>
                <a:cs typeface="+mn-lt"/>
              </a:rPr>
              <a:t>.  https://www.greendestinations.org/wp-content/uploads/2022/11/Iwokrama-Protection-of-the-Natural-and-Scenic-Views-of-the-Iwokrama-Forest-through-Conservation-and-Rigorous-Monitoring-Plan-and-Activities.pdf </a:t>
            </a:r>
            <a:endParaRPr lang="en-US" sz="2000">
              <a:latin typeface="Aptos"/>
              <a:ea typeface="Calibri"/>
              <a:cs typeface="Arial"/>
            </a:endParaRPr>
          </a:p>
          <a:p>
            <a:r>
              <a:rPr lang="en-US" sz="2000">
                <a:latin typeface="Calibri"/>
                <a:ea typeface="+mn-lt"/>
                <a:cs typeface="+mn-lt"/>
              </a:rPr>
              <a:t>Norway’s International Climate and Forest Initiative. (</a:t>
            </a:r>
            <a:r>
              <a:rPr lang="en-US" sz="2000" err="1">
                <a:latin typeface="Calibri"/>
                <a:ea typeface="+mn-lt"/>
                <a:cs typeface="+mn-lt"/>
              </a:rPr>
              <a:t>n,d</a:t>
            </a:r>
            <a:r>
              <a:rPr lang="en-US" sz="2000">
                <a:latin typeface="Calibri"/>
                <a:ea typeface="+mn-lt"/>
                <a:cs typeface="+mn-lt"/>
              </a:rPr>
              <a:t>.). Facts about Guyana. </a:t>
            </a:r>
            <a:r>
              <a:rPr lang="en-US" sz="2000" i="1">
                <a:latin typeface="Calibri"/>
                <a:ea typeface="+mn-lt"/>
                <a:cs typeface="+mn-lt"/>
              </a:rPr>
              <a:t>Norwegian Foreign of Climate and Environment</a:t>
            </a:r>
            <a:r>
              <a:rPr lang="en-US" sz="2000">
                <a:latin typeface="Calibri"/>
                <a:ea typeface="+mn-lt"/>
                <a:cs typeface="+mn-lt"/>
              </a:rPr>
              <a:t>.                                              </a:t>
            </a:r>
            <a:r>
              <a:rPr lang="en-US" sz="2000">
                <a:latin typeface="Calibri"/>
                <a:ea typeface="+mn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https://www.nicfi.no/partner-countries/guyana/#facts-about-guyana</a:t>
            </a:r>
            <a:r>
              <a:rPr lang="en-US" sz="2000">
                <a:latin typeface="Calibri"/>
                <a:ea typeface="+mn-lt"/>
                <a:cs typeface="+mn-lt"/>
              </a:rPr>
              <a:t> </a:t>
            </a:r>
            <a:endParaRPr lang="en-US" sz="2000">
              <a:latin typeface="Calibri"/>
              <a:ea typeface="Calibri"/>
              <a:cs typeface="Arial"/>
            </a:endParaRPr>
          </a:p>
          <a:p>
            <a:r>
              <a:rPr lang="en-US" sz="2000">
                <a:latin typeface="Calibri"/>
                <a:ea typeface="Calibri"/>
                <a:cs typeface="Arial"/>
              </a:rPr>
              <a:t>R. Bushell,  P. Eagles. (2007). Tourism and Protected Areas: Benefits Beyond Boundaries: the Vth IUCN World Parks Congress. </a:t>
            </a:r>
            <a:r>
              <a:rPr lang="en-US" sz="2000" i="1">
                <a:latin typeface="Calibri"/>
                <a:ea typeface="Calibri"/>
                <a:cs typeface="Arial"/>
              </a:rPr>
              <a:t>World Conservation Union (IUCN)</a:t>
            </a:r>
            <a:r>
              <a:rPr lang="en-US" sz="2000">
                <a:latin typeface="Calibri"/>
                <a:ea typeface="Calibri"/>
                <a:cs typeface="Arial"/>
              </a:rPr>
              <a:t>.</a:t>
            </a:r>
            <a:endParaRPr lang="en-US" sz="2000">
              <a:latin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Arial"/>
            </a:endParaRPr>
          </a:p>
          <a:p>
            <a:endParaRPr lang="en-US" sz="2000">
              <a:latin typeface="Calibri"/>
              <a:ea typeface="Calibri"/>
              <a:cs typeface="Arial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620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neyard lines on slopes">
            <a:extLst>
              <a:ext uri="{FF2B5EF4-FFF2-40B4-BE49-F238E27FC236}">
                <a16:creationId xmlns:a16="http://schemas.microsoft.com/office/drawing/2014/main" id="{31CA3C23-28F1-C841-AF56-33ACE860D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396" b="1033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379FB-BD12-0C54-50CF-C271F2F6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37" y="-25897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References (Institutional/Political)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5288F5F-C08A-EBA3-6C94-AC190D6D2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844" y="737814"/>
            <a:ext cx="10515600" cy="57344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latin typeface="Calibri"/>
                <a:ea typeface="+mn-lt"/>
                <a:cs typeface="+mn-lt"/>
              </a:rPr>
              <a:t>Harris, A.-E., Hallett, M., Davis, M., Carter, M., Singh, D., </a:t>
            </a:r>
            <a:r>
              <a:rPr lang="en-US" sz="2000" err="1">
                <a:latin typeface="Calibri"/>
                <a:ea typeface="+mn-lt"/>
                <a:cs typeface="+mn-lt"/>
              </a:rPr>
              <a:t>Roopsind</a:t>
            </a:r>
            <a:r>
              <a:rPr lang="en-US" sz="2000">
                <a:latin typeface="Calibri"/>
                <a:ea typeface="+mn-lt"/>
                <a:cs typeface="+mn-lt"/>
              </a:rPr>
              <a:t>, A., Maharaj, G., &amp; Bicknell, J. (2023). Use of logging roads by terrestrial mammals in a responsibly managed neotropical rainforest in Guyana. </a:t>
            </a:r>
            <a:r>
              <a:rPr lang="en-US" sz="2000" i="1">
                <a:latin typeface="Calibri"/>
                <a:ea typeface="+mn-lt"/>
                <a:cs typeface="+mn-lt"/>
              </a:rPr>
              <a:t>Forest Ecology and Management</a:t>
            </a:r>
            <a:r>
              <a:rPr lang="en-US" sz="2000">
                <a:latin typeface="Calibri"/>
                <a:ea typeface="+mn-lt"/>
                <a:cs typeface="+mn-lt"/>
              </a:rPr>
              <a:t>, 548, 121401. </a:t>
            </a:r>
            <a:r>
              <a:rPr lang="en-US" sz="2000">
                <a:latin typeface="Calibri"/>
                <a:ea typeface="+mn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https://doi.org/10.1016/j.foreco.2023.121401</a:t>
            </a:r>
            <a:endParaRPr lang="en-US" sz="2000">
              <a:latin typeface="Calibri"/>
              <a:ea typeface="+mn-lt"/>
              <a:cs typeface="+mn-lt"/>
            </a:endParaRPr>
          </a:p>
          <a:p>
            <a:r>
              <a:rPr lang="en-US" sz="2000">
                <a:latin typeface="Calibri"/>
                <a:ea typeface="+mn-lt"/>
                <a:cs typeface="+mn-lt"/>
              </a:rPr>
              <a:t>Horsley, T., Bicknell, J., Lim, B., &amp; Ammerman, L. (2015). Seed Dispersal by Frugivorous Bats in Central Guyana and a Description of Previously Unknown Plant-Animal Interactions. </a:t>
            </a:r>
            <a:r>
              <a:rPr lang="en-US" sz="2000" i="1">
                <a:latin typeface="Calibri"/>
                <a:ea typeface="+mn-lt"/>
                <a:cs typeface="+mn-lt"/>
              </a:rPr>
              <a:t>Acta </a:t>
            </a:r>
            <a:r>
              <a:rPr lang="en-US" sz="2000" i="1" err="1">
                <a:latin typeface="Calibri"/>
                <a:ea typeface="+mn-lt"/>
                <a:cs typeface="+mn-lt"/>
              </a:rPr>
              <a:t>Chiropterologica</a:t>
            </a:r>
            <a:r>
              <a:rPr lang="en-US" sz="2000">
                <a:latin typeface="Calibri"/>
                <a:ea typeface="+mn-lt"/>
                <a:cs typeface="+mn-lt"/>
              </a:rPr>
              <a:t>, 17, 331-336. </a:t>
            </a:r>
            <a:r>
              <a:rPr lang="en-US" sz="2000">
                <a:latin typeface="Calibri"/>
                <a:ea typeface="+mn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https://doi.org/10.3161/15081109ACC2015.17.2.008</a:t>
            </a:r>
            <a:endParaRPr lang="en-US" sz="2000">
              <a:latin typeface="Calibri"/>
              <a:ea typeface="+mn-lt"/>
              <a:cs typeface="+mn-lt"/>
            </a:endParaRPr>
          </a:p>
          <a:p>
            <a:r>
              <a:rPr lang="en-US" sz="2000">
                <a:latin typeface="Calibri"/>
                <a:ea typeface="+mn-lt"/>
                <a:cs typeface="+mn-lt"/>
              </a:rPr>
              <a:t>iNews Guyana. (2022, December 7). </a:t>
            </a:r>
            <a:r>
              <a:rPr lang="en-US" sz="2000" err="1">
                <a:latin typeface="Calibri"/>
                <a:ea typeface="+mn-lt"/>
                <a:cs typeface="+mn-lt"/>
              </a:rPr>
              <a:t>Iwokrama</a:t>
            </a:r>
            <a:r>
              <a:rPr lang="en-US" sz="2000">
                <a:latin typeface="Calibri"/>
                <a:ea typeface="+mn-lt"/>
                <a:cs typeface="+mn-lt"/>
              </a:rPr>
              <a:t> welcomes Guyana’s innovative Carbon Agreement. iNews Guyana. </a:t>
            </a:r>
            <a:r>
              <a:rPr lang="en-US" sz="2000">
                <a:latin typeface="Calibri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https://www.inewsguyana.com/iwokrama-welcomes-guyanas-innovative-carbon-agreement/</a:t>
            </a:r>
            <a:endParaRPr lang="en-US" sz="2000">
              <a:latin typeface="Calibri"/>
              <a:ea typeface="+mn-lt"/>
              <a:cs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err="1">
                <a:latin typeface="Calibri"/>
                <a:ea typeface="+mn-lt"/>
                <a:cs typeface="+mn-lt"/>
              </a:rPr>
              <a:t>Iwokrama</a:t>
            </a:r>
            <a:r>
              <a:rPr lang="en-US" sz="2000">
                <a:latin typeface="Calibri"/>
                <a:ea typeface="+mn-lt"/>
                <a:cs typeface="+mn-lt"/>
              </a:rPr>
              <a:t> River Lodge. (n.d.). Survey dev. </a:t>
            </a:r>
            <a:r>
              <a:rPr lang="en-US" sz="2000" err="1">
                <a:latin typeface="Calibri"/>
                <a:ea typeface="+mn-lt"/>
                <a:cs typeface="+mn-lt"/>
              </a:rPr>
              <a:t>Iwokrama</a:t>
            </a:r>
            <a:r>
              <a:rPr lang="en-US" sz="2000">
                <a:latin typeface="Calibri"/>
                <a:ea typeface="+mn-lt"/>
                <a:cs typeface="+mn-lt"/>
              </a:rPr>
              <a:t> River Lodge. Retrieved February 24, 2024, from </a:t>
            </a:r>
            <a:r>
              <a:rPr lang="en-US" sz="2000">
                <a:latin typeface="Calibri"/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https://iwokramariverlodge.com/survey-dev/</a:t>
            </a:r>
            <a:endParaRPr lang="en-US" sz="2000">
              <a:latin typeface="Calibri"/>
              <a:ea typeface="Calibri"/>
              <a:cs typeface="Arial"/>
            </a:endParaRPr>
          </a:p>
          <a:p>
            <a:r>
              <a:rPr lang="en-US" sz="2000" err="1">
                <a:latin typeface="Calibri"/>
                <a:ea typeface="+mn-lt"/>
                <a:cs typeface="+mn-lt"/>
              </a:rPr>
              <a:t>Iwokrama</a:t>
            </a:r>
            <a:r>
              <a:rPr lang="en-US" sz="2000">
                <a:latin typeface="Calibri"/>
                <a:ea typeface="+mn-lt"/>
                <a:cs typeface="+mn-lt"/>
              </a:rPr>
              <a:t> International Centre for Rain Forest Conservation and Development. (2023). </a:t>
            </a:r>
            <a:r>
              <a:rPr lang="en-US" sz="2000" err="1">
                <a:latin typeface="Calibri"/>
                <a:ea typeface="+mn-lt"/>
                <a:cs typeface="+mn-lt"/>
              </a:rPr>
              <a:t>Iwokrama</a:t>
            </a:r>
            <a:r>
              <a:rPr lang="en-US" sz="2000">
                <a:latin typeface="Calibri"/>
                <a:ea typeface="+mn-lt"/>
                <a:cs typeface="+mn-lt"/>
              </a:rPr>
              <a:t> River Lodge and Research Centre. Retrieved February 24, 2024, from </a:t>
            </a:r>
            <a:r>
              <a:rPr lang="en-US" sz="2000">
                <a:latin typeface="Calibri"/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https://iwokrama.org/our-work/sustainable-tourism/iwokrama-river-lodge-and-research-centre/</a:t>
            </a:r>
            <a:endParaRPr lang="en-US" sz="2000">
              <a:latin typeface="Calibri"/>
              <a:ea typeface="Calibri"/>
              <a:cs typeface="Arial"/>
            </a:endParaRPr>
          </a:p>
          <a:p>
            <a:r>
              <a:rPr lang="en-US" sz="2000" err="1">
                <a:latin typeface="Calibri"/>
                <a:ea typeface="Calibri"/>
                <a:cs typeface="Times New Roman"/>
              </a:rPr>
              <a:t>Iwokrama</a:t>
            </a:r>
            <a:r>
              <a:rPr lang="en-US" sz="2000">
                <a:latin typeface="Calibri"/>
                <a:ea typeface="Calibri"/>
                <a:cs typeface="Times New Roman"/>
              </a:rPr>
              <a:t> International Centre for Rain Forest Conservation and Development. (2023). Annual Report 2022 [PDF]. </a:t>
            </a:r>
            <a:r>
              <a:rPr lang="en-US" sz="2000" err="1">
                <a:latin typeface="Calibri"/>
                <a:ea typeface="Calibri"/>
                <a:cs typeface="Times New Roman"/>
              </a:rPr>
              <a:t>Iwokrama</a:t>
            </a:r>
            <a:r>
              <a:rPr lang="en-US" sz="2000">
                <a:latin typeface="Calibri"/>
                <a:ea typeface="Calibri"/>
                <a:cs typeface="Times New Roman"/>
              </a:rPr>
              <a:t>. </a:t>
            </a:r>
            <a:r>
              <a:rPr lang="en-US" sz="2000">
                <a:latin typeface="Calibri"/>
                <a:ea typeface="Calibri"/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https://iwokrama.org/wp-content/uploads/2023/03/AR_2022sml.pdf</a:t>
            </a:r>
            <a:endParaRPr lang="en-US" sz="2000">
              <a:latin typeface="Calibri"/>
              <a:ea typeface="Calibri"/>
              <a:cs typeface="Times New Roman"/>
            </a:endParaRPr>
          </a:p>
          <a:p>
            <a:endParaRPr lang="en-US" sz="2000">
              <a:latin typeface="Calibri"/>
              <a:ea typeface="Calibri"/>
              <a:cs typeface="Times New Roman"/>
            </a:endParaRPr>
          </a:p>
          <a:p>
            <a:endParaRPr lang="en-US" sz="2000">
              <a:latin typeface="Calibri"/>
              <a:ea typeface="Calibri"/>
              <a:cs typeface="Arial"/>
            </a:endParaRPr>
          </a:p>
          <a:p>
            <a:endParaRPr lang="en-US" sz="2000">
              <a:latin typeface="Calibri"/>
              <a:ea typeface="Calibri"/>
              <a:cs typeface="Arial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739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neyard lines on slopes">
            <a:extLst>
              <a:ext uri="{FF2B5EF4-FFF2-40B4-BE49-F238E27FC236}">
                <a16:creationId xmlns:a16="http://schemas.microsoft.com/office/drawing/2014/main" id="{31CA3C23-28F1-C841-AF56-33ACE860D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396" b="1033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379FB-BD12-0C54-50CF-C271F2F6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747" y="-236496"/>
            <a:ext cx="10515600" cy="12557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References (Institutional/Political Cont.)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5288F5F-C08A-EBA3-6C94-AC190D6D2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06" y="657503"/>
            <a:ext cx="10515600" cy="57344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err="1">
                <a:latin typeface="Calibri"/>
                <a:ea typeface="Calibri"/>
                <a:cs typeface="Arial"/>
              </a:rPr>
              <a:t>Iwokrama</a:t>
            </a:r>
            <a:r>
              <a:rPr lang="en-US" sz="2000">
                <a:latin typeface="Calibri"/>
                <a:ea typeface="Calibri"/>
                <a:cs typeface="Arial"/>
              </a:rPr>
              <a:t> International Centre for Rain Forest Conservation and Development. (2023). Public Summary June 2023 [PDF]. </a:t>
            </a:r>
            <a:r>
              <a:rPr lang="en-US" sz="2000" err="1">
                <a:latin typeface="Calibri"/>
                <a:ea typeface="Calibri"/>
                <a:cs typeface="Arial"/>
              </a:rPr>
              <a:t>Iwokrama</a:t>
            </a:r>
            <a:r>
              <a:rPr lang="en-US" sz="2000">
                <a:latin typeface="Calibri"/>
                <a:ea typeface="Calibri"/>
                <a:cs typeface="Arial"/>
              </a:rPr>
              <a:t>. </a:t>
            </a:r>
            <a:r>
              <a:rPr lang="en-US" sz="2000">
                <a:latin typeface="Calibri"/>
                <a:ea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https://iwokrama.org/wp-content/uploads/2023/07/Public_Summary_June_23_Final2.pdf</a:t>
            </a:r>
            <a:endParaRPr lang="en-US" sz="2000">
              <a:latin typeface="Calibri"/>
              <a:ea typeface="Calibri"/>
              <a:cs typeface="Arial"/>
            </a:endParaRPr>
          </a:p>
          <a:p>
            <a:r>
              <a:rPr lang="en-US" sz="2000" err="1">
                <a:latin typeface="Calibri"/>
                <a:ea typeface="Calibri"/>
                <a:cs typeface="Arial"/>
              </a:rPr>
              <a:t>Iwokrama</a:t>
            </a:r>
            <a:r>
              <a:rPr lang="en-US" sz="2000">
                <a:latin typeface="Calibri"/>
                <a:ea typeface="Calibri"/>
                <a:cs typeface="Arial"/>
              </a:rPr>
              <a:t> River Lodge. (n.d.). </a:t>
            </a:r>
            <a:r>
              <a:rPr lang="en-US" sz="2000" i="1" err="1">
                <a:latin typeface="Calibri"/>
                <a:ea typeface="Calibri"/>
                <a:cs typeface="Arial"/>
              </a:rPr>
              <a:t>Iwokrama</a:t>
            </a:r>
            <a:r>
              <a:rPr lang="en-US" sz="2000" i="1">
                <a:latin typeface="Calibri"/>
                <a:ea typeface="Calibri"/>
                <a:cs typeface="Arial"/>
              </a:rPr>
              <a:t> River Lodge</a:t>
            </a:r>
            <a:r>
              <a:rPr lang="en-US" sz="2000">
                <a:latin typeface="Calibri"/>
                <a:ea typeface="Calibri"/>
                <a:cs typeface="Arial"/>
              </a:rPr>
              <a:t>. Retrieved February 24, 2024, from </a:t>
            </a:r>
            <a:r>
              <a:rPr lang="en-US" sz="2000">
                <a:latin typeface="Calibri"/>
                <a:ea typeface="Calibri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https://iwokrama-river-lodge.business.site</a:t>
            </a:r>
          </a:p>
          <a:p>
            <a:r>
              <a:rPr lang="en-US" sz="2000" err="1">
                <a:latin typeface="Calibri"/>
                <a:ea typeface="Calibri"/>
                <a:cs typeface="Arial"/>
              </a:rPr>
              <a:t>Iwokrama</a:t>
            </a:r>
            <a:r>
              <a:rPr lang="en-US" sz="2000">
                <a:latin typeface="Calibri"/>
                <a:ea typeface="Calibri"/>
                <a:cs typeface="Arial"/>
              </a:rPr>
              <a:t> International Centre for Rain Forest Conservation and Development. (2014). </a:t>
            </a:r>
            <a:r>
              <a:rPr lang="en-US" sz="2000" err="1">
                <a:latin typeface="Calibri"/>
                <a:ea typeface="Calibri"/>
                <a:cs typeface="Arial"/>
              </a:rPr>
              <a:t>Iwokrama</a:t>
            </a:r>
            <a:r>
              <a:rPr lang="en-US" sz="2000">
                <a:latin typeface="Calibri"/>
                <a:ea typeface="Calibri"/>
                <a:cs typeface="Arial"/>
              </a:rPr>
              <a:t> Annual Report 2012-2013 [PDF]. </a:t>
            </a:r>
            <a:r>
              <a:rPr lang="en-US" sz="2000">
                <a:latin typeface="Calibri"/>
                <a:ea typeface="Calibri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https://iwokrama.org/wp-content/uploads/2014/05/Iwokrama-Annual-Report-2012-2013.pdf</a:t>
            </a:r>
            <a:endParaRPr lang="en-US" sz="2000">
              <a:latin typeface="Calibri"/>
              <a:ea typeface="Calibri"/>
              <a:cs typeface="Arial"/>
            </a:endParaRPr>
          </a:p>
          <a:p>
            <a:r>
              <a:rPr lang="en-US" sz="2000">
                <a:latin typeface="Calibri"/>
                <a:ea typeface="Calibri"/>
                <a:cs typeface="Arial"/>
              </a:rPr>
              <a:t>Kok, P. J. R. (2011). A new species of the genus </a:t>
            </a:r>
            <a:r>
              <a:rPr lang="en-US" sz="2000" err="1">
                <a:latin typeface="Calibri"/>
                <a:ea typeface="Calibri"/>
                <a:cs typeface="Arial"/>
              </a:rPr>
              <a:t>Gonatodes</a:t>
            </a:r>
            <a:r>
              <a:rPr lang="en-US" sz="2000">
                <a:latin typeface="Calibri"/>
                <a:ea typeface="Calibri"/>
                <a:cs typeface="Arial"/>
              </a:rPr>
              <a:t> </a:t>
            </a:r>
            <a:r>
              <a:rPr lang="en-US" sz="2000" err="1">
                <a:latin typeface="Calibri"/>
                <a:ea typeface="Calibri"/>
                <a:cs typeface="Arial"/>
              </a:rPr>
              <a:t>Fitzinger</a:t>
            </a:r>
            <a:r>
              <a:rPr lang="en-US" sz="2000">
                <a:latin typeface="Calibri"/>
                <a:ea typeface="Calibri"/>
                <a:cs typeface="Arial"/>
              </a:rPr>
              <a:t>, 1843 (Reptilia: </a:t>
            </a:r>
            <a:r>
              <a:rPr lang="en-US" sz="2000" err="1">
                <a:latin typeface="Calibri"/>
                <a:ea typeface="Calibri"/>
                <a:cs typeface="Arial"/>
              </a:rPr>
              <a:t>Sphaerodactylidae</a:t>
            </a:r>
            <a:r>
              <a:rPr lang="en-US" sz="2000">
                <a:latin typeface="Calibri"/>
                <a:ea typeface="Calibri"/>
                <a:cs typeface="Arial"/>
              </a:rPr>
              <a:t>) from central Guyana, northern South America. </a:t>
            </a:r>
            <a:r>
              <a:rPr lang="en-US" sz="2000" i="1" err="1">
                <a:latin typeface="Calibri"/>
                <a:ea typeface="Calibri"/>
                <a:cs typeface="Arial"/>
              </a:rPr>
              <a:t>Zootaxa</a:t>
            </a:r>
            <a:r>
              <a:rPr lang="en-US" sz="2000">
                <a:latin typeface="Calibri"/>
                <a:ea typeface="Calibri"/>
                <a:cs typeface="Arial"/>
              </a:rPr>
              <a:t>, 3018(3018), 1-12. </a:t>
            </a:r>
            <a:r>
              <a:rPr lang="en-US" sz="2000">
                <a:latin typeface="Calibri"/>
                <a:ea typeface="Calibri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https://doi.org/10.11646/zootaxa.3018.1.1</a:t>
            </a:r>
            <a:endParaRPr lang="en-US" sz="2000">
              <a:latin typeface="Calibri"/>
              <a:ea typeface="Calibri"/>
              <a:cs typeface="Arial"/>
            </a:endParaRPr>
          </a:p>
          <a:p>
            <a:r>
              <a:rPr lang="en-US" sz="2000">
                <a:latin typeface="Calibri"/>
                <a:ea typeface="Calibri"/>
                <a:cs typeface="Arial"/>
              </a:rPr>
              <a:t>N.D. </a:t>
            </a:r>
            <a:r>
              <a:rPr lang="en-US" sz="2000" u="sng">
                <a:latin typeface="Calibri"/>
                <a:ea typeface="Calibri"/>
                <a:cs typeface="Arial"/>
              </a:rPr>
              <a:t>Enjoy some pictures of the </a:t>
            </a:r>
            <a:r>
              <a:rPr lang="en-US" sz="2000" u="sng" err="1">
                <a:latin typeface="Calibri"/>
                <a:ea typeface="Calibri"/>
                <a:cs typeface="Arial"/>
              </a:rPr>
              <a:t>worldrecordtour</a:t>
            </a:r>
            <a:r>
              <a:rPr lang="en-US" sz="2000" u="sng">
                <a:latin typeface="Calibri"/>
                <a:ea typeface="Calibri"/>
                <a:cs typeface="Arial"/>
              </a:rPr>
              <a:t>, taken in Guyana</a:t>
            </a:r>
            <a:r>
              <a:rPr lang="en-US" sz="2000">
                <a:latin typeface="Calibri"/>
                <a:ea typeface="Calibri"/>
                <a:cs typeface="Arial"/>
              </a:rPr>
              <a:t> - Part 2: </a:t>
            </a:r>
            <a:r>
              <a:rPr lang="en-US" sz="2000" u="sng" err="1">
                <a:latin typeface="Calibri"/>
                <a:ea typeface="Calibri"/>
                <a:cs typeface="Arial"/>
              </a:rPr>
              <a:t>Iwokrama</a:t>
            </a:r>
            <a:r>
              <a:rPr lang="en-US" sz="2000" u="sng">
                <a:latin typeface="Calibri"/>
                <a:ea typeface="Calibri"/>
                <a:cs typeface="Arial"/>
              </a:rPr>
              <a:t>. </a:t>
            </a:r>
            <a:r>
              <a:rPr lang="en-US" sz="2000">
                <a:latin typeface="Calibri"/>
                <a:ea typeface="Calibri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http://weltrekordreise.ch/p_amerise_gy2.html</a:t>
            </a:r>
            <a:endParaRPr lang="en-US" sz="2000">
              <a:latin typeface="Calibri"/>
              <a:ea typeface="Calibri"/>
              <a:cs typeface="Arial"/>
            </a:endParaRPr>
          </a:p>
          <a:p>
            <a:r>
              <a:rPr lang="en-US" sz="2000">
                <a:latin typeface="Calibri"/>
                <a:ea typeface="+mn-lt"/>
                <a:cs typeface="+mn-lt"/>
              </a:rPr>
              <a:t>Staff Reporter. (2015, June 20). </a:t>
            </a:r>
            <a:r>
              <a:rPr lang="en-US" sz="2000" err="1">
                <a:latin typeface="Calibri"/>
                <a:ea typeface="+mn-lt"/>
                <a:cs typeface="+mn-lt"/>
              </a:rPr>
              <a:t>Iwokrama</a:t>
            </a:r>
            <a:r>
              <a:rPr lang="en-US" sz="2000">
                <a:latin typeface="Calibri"/>
                <a:ea typeface="+mn-lt"/>
                <a:cs typeface="+mn-lt"/>
              </a:rPr>
              <a:t> River Lodge earns Certificate of Excellence from a popular American travel website. </a:t>
            </a:r>
            <a:r>
              <a:rPr lang="en-US" sz="2000" i="1">
                <a:latin typeface="Calibri"/>
                <a:ea typeface="+mn-lt"/>
                <a:cs typeface="+mn-lt"/>
              </a:rPr>
              <a:t>Guyana Chronicle</a:t>
            </a:r>
            <a:r>
              <a:rPr lang="en-US" sz="2000">
                <a:latin typeface="Calibri"/>
                <a:ea typeface="+mn-lt"/>
                <a:cs typeface="+mn-lt"/>
              </a:rPr>
              <a:t>. </a:t>
            </a:r>
            <a:r>
              <a:rPr lang="en-US" sz="2000">
                <a:latin typeface="Calibri"/>
                <a:ea typeface="Calibri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https://guyanachronicle.com/2015/06/20/iwokrama-river-lodge-earns-certificate-of-excellence-from-a-popular-american-travel-website/</a:t>
            </a:r>
            <a:endParaRPr lang="en-US" sz="2000">
              <a:latin typeface="Calibri"/>
              <a:ea typeface="Calibri"/>
              <a:cs typeface="Arial"/>
            </a:endParaRPr>
          </a:p>
          <a:p>
            <a:r>
              <a:rPr lang="en-US" sz="2000" err="1">
                <a:latin typeface="Calibri"/>
                <a:ea typeface="Calibri"/>
                <a:cs typeface="Arial"/>
              </a:rPr>
              <a:t>Triplyzer</a:t>
            </a:r>
            <a:r>
              <a:rPr lang="en-US" sz="2000">
                <a:latin typeface="Calibri"/>
                <a:ea typeface="Calibri"/>
                <a:cs typeface="Arial"/>
              </a:rPr>
              <a:t>. (2023). 30 Famous Landmarks in Guyana – you shouldn't be missing. </a:t>
            </a:r>
            <a:r>
              <a:rPr lang="en-US" sz="2000" err="1">
                <a:latin typeface="Calibri"/>
                <a:ea typeface="Calibri"/>
                <a:cs typeface="Arial"/>
              </a:rPr>
              <a:t>Triplyzer</a:t>
            </a:r>
            <a:r>
              <a:rPr lang="en-US" sz="2000">
                <a:latin typeface="Calibri"/>
                <a:ea typeface="Calibri"/>
                <a:cs typeface="Arial"/>
              </a:rPr>
              <a:t>. Retrieved from </a:t>
            </a:r>
            <a:r>
              <a:rPr lang="en-US" sz="2000">
                <a:latin typeface="Calibri"/>
                <a:ea typeface="Calibri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https://triplyzer.com/landmarks/south-america-landmarks/landmarks-in-guyana/</a:t>
            </a:r>
            <a:endParaRPr lang="en-US" sz="2000">
              <a:latin typeface="Calibri"/>
              <a:ea typeface="Calibri"/>
              <a:cs typeface="Arial"/>
            </a:endParaRPr>
          </a:p>
          <a:p>
            <a:endParaRPr lang="en-US" sz="2000">
              <a:latin typeface="Calibri"/>
              <a:ea typeface="Calibri"/>
              <a:cs typeface="Arial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141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neyard lines on slopes">
            <a:extLst>
              <a:ext uri="{FF2B5EF4-FFF2-40B4-BE49-F238E27FC236}">
                <a16:creationId xmlns:a16="http://schemas.microsoft.com/office/drawing/2014/main" id="{31CA3C23-28F1-C841-AF56-33ACE860D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396" b="1033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379FB-BD12-0C54-50CF-C271F2F6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92" y="-75197"/>
            <a:ext cx="10515600" cy="12557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References (Social)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5288F5F-C08A-EBA3-6C94-AC190D6D2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10" y="885548"/>
            <a:ext cx="10515600" cy="57344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>
                <a:latin typeface="Calibri"/>
                <a:ea typeface="+mn-lt"/>
                <a:cs typeface="Calibri"/>
              </a:rPr>
              <a:t>Adventure Life. (n.d.). </a:t>
            </a:r>
            <a:r>
              <a:rPr lang="en-US" sz="1800" err="1">
                <a:latin typeface="Calibri"/>
                <a:ea typeface="+mn-lt"/>
                <a:cs typeface="Calibri"/>
              </a:rPr>
              <a:t>Iwokrama</a:t>
            </a:r>
            <a:r>
              <a:rPr lang="en-US" sz="1800">
                <a:latin typeface="Calibri"/>
                <a:ea typeface="+mn-lt"/>
                <a:cs typeface="Calibri"/>
              </a:rPr>
              <a:t> River Lodge - stay in the heart of the </a:t>
            </a:r>
            <a:r>
              <a:rPr lang="en-US" sz="1800" err="1">
                <a:latin typeface="Calibri"/>
                <a:ea typeface="+mn-lt"/>
                <a:cs typeface="Calibri"/>
              </a:rPr>
              <a:t>Iwokrama</a:t>
            </a:r>
            <a:r>
              <a:rPr lang="en-US" sz="1800">
                <a:latin typeface="Calibri"/>
                <a:ea typeface="+mn-lt"/>
                <a:cs typeface="Calibri"/>
              </a:rPr>
              <a:t> Forest in Guyana. Retrieved from https://www.adventure-life.com/guyana/iwokrama-forest/hotels/iwokrama-river-lodge</a:t>
            </a:r>
            <a:endParaRPr lang="en-US" sz="1800">
              <a:latin typeface="Calibri"/>
              <a:ea typeface="Calibri"/>
              <a:cs typeface="Calibri"/>
            </a:endParaRPr>
          </a:p>
          <a:p>
            <a:r>
              <a:rPr lang="en-US" sz="1800" err="1">
                <a:latin typeface="Calibri"/>
                <a:ea typeface="+mn-lt"/>
                <a:cs typeface="Calibri"/>
              </a:rPr>
              <a:t>Iwokrama</a:t>
            </a:r>
            <a:r>
              <a:rPr lang="en-US" sz="1800">
                <a:latin typeface="Calibri"/>
                <a:ea typeface="+mn-lt"/>
                <a:cs typeface="Calibri"/>
              </a:rPr>
              <a:t> International Centre. (2023, June). Public summary June 23. https://iwokrama.org/wp-content/uploads/2023/07/Public_Summary_June_23_Final2.pdf</a:t>
            </a:r>
            <a:endParaRPr lang="en-US" sz="1800">
              <a:latin typeface="Calibri"/>
              <a:ea typeface="Calibri"/>
              <a:cs typeface="Calibri"/>
            </a:endParaRPr>
          </a:p>
          <a:p>
            <a:r>
              <a:rPr lang="en-US" sz="1800" err="1">
                <a:latin typeface="Calibri"/>
                <a:ea typeface="+mn-lt"/>
                <a:cs typeface="Calibri"/>
              </a:rPr>
              <a:t>Iwokrama</a:t>
            </a:r>
            <a:r>
              <a:rPr lang="en-US" sz="1800">
                <a:latin typeface="Calibri"/>
                <a:ea typeface="+mn-lt"/>
                <a:cs typeface="Calibri"/>
              </a:rPr>
              <a:t> International Centre. (2022). Annual Report 2022. https://iwokrama.org/wp-content/uploads/2023/03/AR_2022sml.pdf</a:t>
            </a:r>
            <a:endParaRPr lang="en-US" sz="1800">
              <a:latin typeface="Calibri"/>
              <a:ea typeface="Calibri"/>
              <a:cs typeface="Calibri"/>
            </a:endParaRPr>
          </a:p>
          <a:p>
            <a:r>
              <a:rPr lang="en-US" sz="1800" err="1">
                <a:latin typeface="Calibri"/>
                <a:ea typeface="+mn-lt"/>
                <a:cs typeface="Calibri"/>
              </a:rPr>
              <a:t>Iwokrama</a:t>
            </a:r>
            <a:r>
              <a:rPr lang="en-US" sz="1800">
                <a:latin typeface="Calibri"/>
                <a:ea typeface="+mn-lt"/>
                <a:cs typeface="Calibri"/>
              </a:rPr>
              <a:t> International Centre. (n.d.). </a:t>
            </a:r>
            <a:r>
              <a:rPr lang="en-US" sz="1800" err="1">
                <a:latin typeface="Calibri"/>
                <a:ea typeface="+mn-lt"/>
                <a:cs typeface="Calibri"/>
              </a:rPr>
              <a:t>Iwokrama</a:t>
            </a:r>
            <a:r>
              <a:rPr lang="en-US" sz="1800">
                <a:latin typeface="Calibri"/>
                <a:ea typeface="+mn-lt"/>
                <a:cs typeface="Calibri"/>
              </a:rPr>
              <a:t> overview profile. </a:t>
            </a:r>
            <a:r>
              <a:rPr lang="en-US" sz="1800">
                <a:latin typeface="Calibri"/>
                <a:ea typeface="+mn-lt"/>
                <a:cs typeface="Calibri"/>
                <a:hlinkClick r:id="rId3"/>
              </a:rPr>
              <a:t>https://iwokrama.org/wp-content/uploads/2017/05/Iwokrama_Overview_Profile.pdf</a:t>
            </a:r>
            <a:endParaRPr lang="en-US" sz="1800">
              <a:latin typeface="Calibri"/>
              <a:ea typeface="Calibri"/>
              <a:cs typeface="Calibri"/>
            </a:endParaRPr>
          </a:p>
          <a:p>
            <a:r>
              <a:rPr lang="en-US" sz="1800" err="1">
                <a:ea typeface="+mn-lt"/>
                <a:cs typeface="+mn-lt"/>
              </a:rPr>
              <a:t>Iwokgrama</a:t>
            </a:r>
            <a:r>
              <a:rPr lang="en-US" sz="1800">
                <a:ea typeface="+mn-lt"/>
                <a:cs typeface="+mn-lt"/>
              </a:rPr>
              <a:t> International Centre for Rainforest Conservation &amp; Development (2022). Iwokroma River Lodge. </a:t>
            </a:r>
            <a:r>
              <a:rPr lang="en-US" sz="1800">
                <a:latin typeface="Arial"/>
                <a:ea typeface="+mn-lt"/>
                <a:cs typeface="Arial"/>
                <a:hlinkClick r:id="rId4"/>
              </a:rPr>
              <a:t>https://iwokramariverlodge.com/lodge/faq/</a:t>
            </a:r>
            <a:endParaRPr lang="en-US" sz="1800">
              <a:latin typeface="Calibri"/>
              <a:ea typeface="+mn-lt"/>
              <a:cs typeface="Calibri"/>
            </a:endParaRPr>
          </a:p>
          <a:p>
            <a:r>
              <a:rPr lang="en-US" sz="1800">
                <a:latin typeface="Calibri"/>
                <a:ea typeface="+mn-lt"/>
                <a:cs typeface="Calibri"/>
              </a:rPr>
              <a:t>Journey Latin America. (n.d.). </a:t>
            </a:r>
            <a:r>
              <a:rPr lang="en-US" sz="1800" err="1">
                <a:latin typeface="Calibri"/>
                <a:ea typeface="+mn-lt"/>
                <a:cs typeface="Calibri"/>
              </a:rPr>
              <a:t>Iwokrama</a:t>
            </a:r>
            <a:r>
              <a:rPr lang="en-US" sz="1800">
                <a:latin typeface="Calibri"/>
                <a:ea typeface="+mn-lt"/>
                <a:cs typeface="Calibri"/>
              </a:rPr>
              <a:t> River Lodge and Research Centre - Guyana Accommodation. Retrieved from https://www.journeylatinamerica.com/destinations/guyana/places-to-visit/the-interior/places-to-stay/iwokrama-river-lodge-and-research-centre&amp;#8203</a:t>
            </a:r>
            <a:endParaRPr lang="en-US" sz="1800">
              <a:latin typeface="Calibri"/>
              <a:ea typeface="Calibri"/>
              <a:cs typeface="Calibri"/>
            </a:endParaRPr>
          </a:p>
          <a:p>
            <a:r>
              <a:rPr lang="en-US" sz="1800">
                <a:latin typeface="Calibri"/>
                <a:ea typeface="+mn-lt"/>
                <a:cs typeface="Calibri"/>
              </a:rPr>
              <a:t>Staff Reporter. (2019, March 24). </a:t>
            </a:r>
            <a:r>
              <a:rPr lang="en-US" sz="1800" err="1">
                <a:latin typeface="Calibri"/>
                <a:ea typeface="+mn-lt"/>
                <a:cs typeface="Calibri"/>
              </a:rPr>
              <a:t>Iwokrama’s</a:t>
            </a:r>
            <a:r>
              <a:rPr lang="en-US" sz="1800">
                <a:latin typeface="Calibri"/>
                <a:ea typeface="+mn-lt"/>
                <a:cs typeface="Calibri"/>
              </a:rPr>
              <a:t> eco-tourism. Guyana Chronicle. https://guyanachronicle.com/2019/03/24/iwokramas-eco-tourism/</a:t>
            </a:r>
            <a:endParaRPr lang="en-US" sz="1800">
              <a:latin typeface="Calibri"/>
              <a:ea typeface="Calibri"/>
              <a:cs typeface="Calibri"/>
            </a:endParaRPr>
          </a:p>
          <a:p>
            <a:r>
              <a:rPr lang="en-US" sz="1800">
                <a:latin typeface="Calibri"/>
                <a:ea typeface="+mn-lt"/>
                <a:cs typeface="Calibri"/>
              </a:rPr>
              <a:t>Guyana Times. (2022, August 28). Indigenous community-led-and-owned tourism development in Guyana. https://guyanatimesgy.com/indigenous-community-led-and-owned-tourism-development-in-guyana/</a:t>
            </a:r>
            <a:endParaRPr lang="en-US" sz="1800">
              <a:latin typeface="Calibri"/>
              <a:ea typeface="Calibri"/>
              <a:cs typeface="Calibri"/>
            </a:endParaRPr>
          </a:p>
          <a:p>
            <a:r>
              <a:rPr lang="en-US" sz="1800">
                <a:latin typeface="Calibri"/>
                <a:ea typeface="+mn-lt"/>
                <a:cs typeface="Calibri"/>
              </a:rPr>
              <a:t>Shepherd, P. (2023, November 4). Exploring Guyana. South America's Wild Frontier. </a:t>
            </a:r>
            <a:r>
              <a:rPr lang="en-US" sz="1800" err="1">
                <a:latin typeface="Calibri"/>
                <a:ea typeface="+mn-lt"/>
                <a:cs typeface="Calibri"/>
              </a:rPr>
              <a:t>TripReporter</a:t>
            </a:r>
            <a:r>
              <a:rPr lang="en-US" sz="1800">
                <a:latin typeface="Calibri"/>
                <a:ea typeface="+mn-lt"/>
                <a:cs typeface="Calibri"/>
              </a:rPr>
              <a:t>. </a:t>
            </a:r>
            <a:r>
              <a:rPr lang="en-US" sz="1800">
                <a:latin typeface="Calibri"/>
                <a:ea typeface="+mn-lt"/>
                <a:cs typeface="Calibri"/>
                <a:hlinkClick r:id="rId5"/>
              </a:rPr>
              <a:t>https://www.tripreporter.co.uk/exploring-guyana-south-america/</a:t>
            </a:r>
            <a:endParaRPr lang="en-US" sz="1800">
              <a:latin typeface="Calibri"/>
              <a:ea typeface="Calibri"/>
              <a:cs typeface="Calibri"/>
            </a:endParaRPr>
          </a:p>
          <a:p>
            <a:endParaRPr lang="en-US" sz="1800">
              <a:latin typeface="Calibri"/>
              <a:ea typeface="Calibri"/>
              <a:cs typeface="Arial"/>
            </a:endParaRPr>
          </a:p>
          <a:p>
            <a:endParaRPr lang="en-US" sz="180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876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rees and a river">
            <a:extLst>
              <a:ext uri="{FF2B5EF4-FFF2-40B4-BE49-F238E27FC236}">
                <a16:creationId xmlns:a16="http://schemas.microsoft.com/office/drawing/2014/main" id="{E3C437A6-303B-669D-1ABF-B4925E9DC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67" b="946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3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F7BF50B-ABCF-11DB-5118-2ACC6510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latin typeface="Calibri"/>
                <a:cs typeface="Calibri"/>
              </a:rPr>
              <a:t>Study Area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7E13A6DC-8224-88AE-B2E2-4CCD2D8BB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193" y="4782"/>
            <a:ext cx="5199234" cy="4017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63D02-CAE5-470E-4C8C-8342C696F2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14443"/>
          <a:stretch/>
        </p:blipFill>
        <p:spPr>
          <a:xfrm>
            <a:off x="-1" y="0"/>
            <a:ext cx="3233799" cy="3294277"/>
          </a:xfrm>
          <a:prstGeom prst="rect">
            <a:avLst/>
          </a:prstGeom>
        </p:spPr>
      </p:pic>
      <p:pic>
        <p:nvPicPr>
          <p:cNvPr id="2" name="Picture 1" descr="A map of a tropical island&#10;&#10;Description automatically generated">
            <a:extLst>
              <a:ext uri="{FF2B5EF4-FFF2-40B4-BE49-F238E27FC236}">
                <a16:creationId xmlns:a16="http://schemas.microsoft.com/office/drawing/2014/main" id="{2BD826B5-982E-7D1F-19B4-C73D809E3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799" y="5918"/>
            <a:ext cx="3706571" cy="530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4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8829E-E99C-3B9A-7019-738B0FE1E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9" descr="A map of a large land with a map of a large land with a map of a large land with a map of a large land with a map of a large land with a map of a&#10;&#10;Description automatically generated">
            <a:extLst>
              <a:ext uri="{FF2B5EF4-FFF2-40B4-BE49-F238E27FC236}">
                <a16:creationId xmlns:a16="http://schemas.microsoft.com/office/drawing/2014/main" id="{C66A2DCC-0AF7-A33B-FD8E-75DADAFD8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96" y="1188497"/>
            <a:ext cx="6174397" cy="43470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2252E4-0C59-C383-3E20-12C038813057}"/>
              </a:ext>
            </a:extLst>
          </p:cNvPr>
          <p:cNvSpPr txBox="1"/>
          <p:nvPr/>
        </p:nvSpPr>
        <p:spPr>
          <a:xfrm>
            <a:off x="7550959" y="2644636"/>
            <a:ext cx="4843576" cy="944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Founded in 1996 as a joint mandate of the Government of Guyana and the Commonwealth secretariat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C355D-9D01-5E0E-5E3E-D8FCC439618C}"/>
              </a:ext>
            </a:extLst>
          </p:cNvPr>
          <p:cNvSpPr txBox="1"/>
          <p:nvPr/>
        </p:nvSpPr>
        <p:spPr>
          <a:xfrm>
            <a:off x="7547828" y="6159966"/>
            <a:ext cx="37026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Received award for Top 100 Green Destination stories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9804F4-CFE5-96F8-B418-CDB78927B694}"/>
              </a:ext>
            </a:extLst>
          </p:cNvPr>
          <p:cNvGrpSpPr/>
          <p:nvPr/>
        </p:nvGrpSpPr>
        <p:grpSpPr>
          <a:xfrm>
            <a:off x="6301154" y="128494"/>
            <a:ext cx="5240959" cy="2717007"/>
            <a:chOff x="6301154" y="128494"/>
            <a:chExt cx="5240959" cy="2717007"/>
          </a:xfrm>
        </p:grpSpPr>
        <p:pic>
          <p:nvPicPr>
            <p:cNvPr id="13" name="Picture 12" descr="A group of buildings on a small island surrounded by trees&#10;&#10;Description automatically generated">
              <a:extLst>
                <a:ext uri="{FF2B5EF4-FFF2-40B4-BE49-F238E27FC236}">
                  <a16:creationId xmlns:a16="http://schemas.microsoft.com/office/drawing/2014/main" id="{0B25FF41-786D-78E7-71A4-4B6C4568A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2643" y="128494"/>
              <a:ext cx="3769470" cy="2513866"/>
            </a:xfrm>
            <a:prstGeom prst="rect">
              <a:avLst/>
            </a:prstGeom>
          </p:spPr>
        </p:pic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799B2139-F531-9716-60AB-A93F69BC180D}"/>
                </a:ext>
              </a:extLst>
            </p:cNvPr>
            <p:cNvCxnSpPr/>
            <p:nvPr/>
          </p:nvCxnSpPr>
          <p:spPr>
            <a:xfrm flipV="1">
              <a:off x="6301154" y="1707037"/>
              <a:ext cx="1461513" cy="1138464"/>
            </a:xfrm>
            <a:prstGeom prst="curvedConnector3">
              <a:avLst/>
            </a:prstGeom>
            <a:ln w="57150">
              <a:solidFill>
                <a:srgbClr val="FF0000"/>
              </a:solidFill>
              <a:prstDash val="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D3A97-6E7C-7AD5-8EF0-E5D6364C6C46}"/>
              </a:ext>
            </a:extLst>
          </p:cNvPr>
          <p:cNvGrpSpPr/>
          <p:nvPr/>
        </p:nvGrpSpPr>
        <p:grpSpPr>
          <a:xfrm>
            <a:off x="6288975" y="3536706"/>
            <a:ext cx="5261242" cy="2625354"/>
            <a:chOff x="6288975" y="3536706"/>
            <a:chExt cx="5261242" cy="26253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729458-F3BF-5A3D-9487-017BA9FC9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8041" y="3642380"/>
              <a:ext cx="3832176" cy="2519680"/>
            </a:xfrm>
            <a:prstGeom prst="rect">
              <a:avLst/>
            </a:prstGeom>
          </p:spPr>
        </p:pic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66B80B20-E633-2ADE-AF00-74BA616982EB}"/>
                </a:ext>
              </a:extLst>
            </p:cNvPr>
            <p:cNvCxnSpPr/>
            <p:nvPr/>
          </p:nvCxnSpPr>
          <p:spPr>
            <a:xfrm>
              <a:off x="6288975" y="3536706"/>
              <a:ext cx="1420038" cy="1241428"/>
            </a:xfrm>
            <a:prstGeom prst="curvedConnector3">
              <a:avLst/>
            </a:prstGeom>
            <a:ln w="57150">
              <a:solidFill>
                <a:srgbClr val="FF0000"/>
              </a:solidFill>
              <a:prstDash val="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5340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8F8D7-636F-53F9-10FC-ADD88F36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en-US" sz="4000">
                <a:latin typeface="Calibri"/>
                <a:cs typeface="Calibri"/>
              </a:rPr>
              <a:t>Rationale</a:t>
            </a:r>
          </a:p>
        </p:txBody>
      </p:sp>
      <p:pic>
        <p:nvPicPr>
          <p:cNvPr id="10" name="Picture 9" descr="A forest covered in mist">
            <a:extLst>
              <a:ext uri="{FF2B5EF4-FFF2-40B4-BE49-F238E27FC236}">
                <a16:creationId xmlns:a16="http://schemas.microsoft.com/office/drawing/2014/main" id="{93DA5F1B-2D8C-9486-CE42-33FE42D47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61" r="23628" b="10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AB12A-D4C9-0BC4-18A5-318DEF2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>
                <a:latin typeface="Calibri"/>
                <a:ea typeface="Calibri"/>
                <a:cs typeface="Calibri"/>
              </a:rPr>
              <a:t>Guyana is one of the few developing countries which has limited deforestation and has prioritized conservation.</a:t>
            </a:r>
          </a:p>
          <a:p>
            <a:r>
              <a:rPr lang="en-US" sz="2000" b="1">
                <a:latin typeface="Calibri"/>
                <a:ea typeface="Calibri"/>
                <a:cs typeface="Calibri"/>
              </a:rPr>
              <a:t>Partnership with Norway since 2009, has earned Guyana 220 million USD </a:t>
            </a:r>
          </a:p>
          <a:p>
            <a:r>
              <a:rPr lang="en-US" sz="2000" b="1" err="1">
                <a:latin typeface="Calibri"/>
                <a:ea typeface="Calibri"/>
                <a:cs typeface="Calibri"/>
              </a:rPr>
              <a:t>Iwokrama</a:t>
            </a:r>
            <a:r>
              <a:rPr lang="en-US" sz="2000" b="1">
                <a:latin typeface="Calibri"/>
                <a:ea typeface="Calibri"/>
                <a:cs typeface="Calibri"/>
              </a:rPr>
              <a:t> highlights this dedication to sustainability as it is one of the last four remaining pristine tropical forests in the world</a:t>
            </a:r>
          </a:p>
          <a:p>
            <a:r>
              <a:rPr lang="en-US" sz="2000" b="1" err="1">
                <a:latin typeface="Calibri"/>
                <a:ea typeface="Calibri"/>
                <a:cs typeface="Calibri"/>
              </a:rPr>
              <a:t>Iwokrama</a:t>
            </a:r>
            <a:r>
              <a:rPr lang="en-US" sz="2000" b="1">
                <a:latin typeface="Calibri"/>
                <a:ea typeface="Calibri"/>
                <a:cs typeface="Calibri"/>
              </a:rPr>
              <a:t> Nature Reserve has been featured in the Top 100 Green Destinations Stories for 2022</a:t>
            </a:r>
          </a:p>
          <a:p>
            <a:r>
              <a:rPr lang="en-US" sz="2000" b="1">
                <a:latin typeface="Calibri"/>
                <a:ea typeface="Calibri"/>
                <a:cs typeface="Calibri"/>
              </a:rPr>
              <a:t>Model for future sustainable tourism? </a:t>
            </a:r>
          </a:p>
          <a:p>
            <a:endParaRPr lang="en-US" sz="200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356292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ight bulb on green grass">
            <a:extLst>
              <a:ext uri="{FF2B5EF4-FFF2-40B4-BE49-F238E27FC236}">
                <a16:creationId xmlns:a16="http://schemas.microsoft.com/office/drawing/2014/main" id="{A92FA4E8-C8FF-F8FA-65E3-FC18330E7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148" r="-1" b="1356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EA013-2009-0F68-6846-576DB57CA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Calibri"/>
                <a:cs typeface="Calibri"/>
              </a:rPr>
              <a:t>4.1 Environment</a:t>
            </a:r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98072727-1E1A-4B8C-8839-AAB69FA2E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2072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6B5621-BF9A-2114-4722-5ADE62F3A592}"/>
              </a:ext>
            </a:extLst>
          </p:cNvPr>
          <p:cNvSpPr txBox="1">
            <a:spLocks/>
          </p:cNvSpPr>
          <p:nvPr/>
        </p:nvSpPr>
        <p:spPr>
          <a:xfrm>
            <a:off x="657183" y="3197006"/>
            <a:ext cx="3721838" cy="2525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Impacts on Wildlife</a:t>
            </a:r>
            <a:endParaRPr lang="en-US" sz="4000" kern="12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6" name="Picture 12" descr="Amid Gold Rush, Jaguars Clash With Miners">
            <a:extLst>
              <a:ext uri="{FF2B5EF4-FFF2-40B4-BE49-F238E27FC236}">
                <a16:creationId xmlns:a16="http://schemas.microsoft.com/office/drawing/2014/main" id="{9A7CE37D-4B92-449A-54D5-808329F68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r="24938" b="2"/>
          <a:stretch/>
        </p:blipFill>
        <p:spPr bwMode="auto"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452EE4E-AA13-C95C-6FDB-38A14949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r="3663"/>
          <a:stretch/>
        </p:blipFill>
        <p:spPr bwMode="auto"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merald Tree Boa Care Sheet | DubiaRoaches.com – Dubia.com">
            <a:extLst>
              <a:ext uri="{FF2B5EF4-FFF2-40B4-BE49-F238E27FC236}">
                <a16:creationId xmlns:a16="http://schemas.microsoft.com/office/drawing/2014/main" id="{010689E2-A64C-D50A-1298-9A1459814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15657" b="-3"/>
          <a:stretch/>
        </p:blipFill>
        <p:spPr bwMode="auto"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57822-FCBA-7E5D-3E71-E80C0D075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321" y="3880392"/>
            <a:ext cx="5734396" cy="23040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Significant Habitat Destruction – Yes/</a:t>
            </a:r>
            <a:r>
              <a:rPr lang="en-US" sz="20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</a:p>
          <a:p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Protection of Endangered Species - </a:t>
            </a:r>
            <a:r>
              <a:rPr lang="en-US" sz="20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/No</a:t>
            </a:r>
          </a:p>
          <a:p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Protection and Regulation of Hunted Animals – </a:t>
            </a:r>
            <a:r>
              <a:rPr lang="en-US" sz="20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/No</a:t>
            </a:r>
          </a:p>
          <a:p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Population Decline – Yes/</a:t>
            </a:r>
            <a:r>
              <a:rPr lang="en-US" sz="2000" b="1">
                <a:highlight>
                  <a:srgbClr val="FBDB6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12E37-AA87-4221-4039-85C9C496D3B4}"/>
              </a:ext>
            </a:extLst>
          </p:cNvPr>
          <p:cNvSpPr txBox="1"/>
          <p:nvPr/>
        </p:nvSpPr>
        <p:spPr>
          <a:xfrm>
            <a:off x="171450" y="5143171"/>
            <a:ext cx="5067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0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 of animal species in the reserve are classified as rare and endangered.</a:t>
            </a:r>
          </a:p>
        </p:txBody>
      </p:sp>
    </p:spTree>
    <p:extLst>
      <p:ext uri="{BB962C8B-B14F-4D97-AF65-F5344CB8AC3E}">
        <p14:creationId xmlns:p14="http://schemas.microsoft.com/office/powerpoint/2010/main" val="212459571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43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Exploring the Heart of Guyana: The Iwokrama Forest Reserve</vt:lpstr>
      <vt:lpstr>Table of Contents</vt:lpstr>
      <vt:lpstr>Background</vt:lpstr>
      <vt:lpstr>Background</vt:lpstr>
      <vt:lpstr>Study Area</vt:lpstr>
      <vt:lpstr>PowerPoint Presentation</vt:lpstr>
      <vt:lpstr>Rationale</vt:lpstr>
      <vt:lpstr>4.1 Environment</vt:lpstr>
      <vt:lpstr>PowerPoint Presentation</vt:lpstr>
      <vt:lpstr>Climate Change Mitigation</vt:lpstr>
      <vt:lpstr>Energy, Waste, Water</vt:lpstr>
      <vt:lpstr>PowerPoint Presentation</vt:lpstr>
      <vt:lpstr>Environmental Sustainability Rating </vt:lpstr>
      <vt:lpstr>4.2 Economic</vt:lpstr>
      <vt:lpstr>Economic – Local Economic Monitoring </vt:lpstr>
      <vt:lpstr>Economic – Sustainable Business Practices</vt:lpstr>
      <vt:lpstr>Economic – Optimization of Tourism Benefits</vt:lpstr>
      <vt:lpstr>Economic Sustainability Rating </vt:lpstr>
      <vt:lpstr>4.3 Political/Institutional</vt:lpstr>
      <vt:lpstr>Institutional/Political ​ Initiatives Supporting ​ Sustainable Tourism​ ​</vt:lpstr>
      <vt:lpstr>Institutional/Political -  Collaboration &amp; Stakeholder  Engagement </vt:lpstr>
      <vt:lpstr>Institutional/Political -  Transparency, Accessibility &amp; Enforcement</vt:lpstr>
      <vt:lpstr>Institutional/Political - Sustainable Partnerships  </vt:lpstr>
      <vt:lpstr>Institutional/ Political Rating</vt:lpstr>
      <vt:lpstr>4.4 Social</vt:lpstr>
      <vt:lpstr>Social -  Access to Opportunities</vt:lpstr>
      <vt:lpstr>Social -  Human Welfare</vt:lpstr>
      <vt:lpstr>Social -  Safety</vt:lpstr>
      <vt:lpstr>Social Sustainability Rating </vt:lpstr>
      <vt:lpstr>4.5 Cultural</vt:lpstr>
      <vt:lpstr>Cultural -  Heritage Conservation &amp; Sense of Place </vt:lpstr>
      <vt:lpstr>Cultural Sustainability Rating </vt:lpstr>
      <vt:lpstr>Sustainability Ratings</vt:lpstr>
      <vt:lpstr>Overall Rating</vt:lpstr>
      <vt:lpstr>Limitations</vt:lpstr>
      <vt:lpstr>Thank You for Listening!</vt:lpstr>
      <vt:lpstr>References (Environment)</vt:lpstr>
      <vt:lpstr>References (Environment Contd.)</vt:lpstr>
      <vt:lpstr>References (Economic)</vt:lpstr>
      <vt:lpstr>References (Economic Contd.)</vt:lpstr>
      <vt:lpstr>References (Institutional/Political)</vt:lpstr>
      <vt:lpstr>References (Institutional/Political Cont.)</vt:lpstr>
      <vt:lpstr>References (Social)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 Kinchsular</dc:creator>
  <cp:revision>1</cp:revision>
  <dcterms:created xsi:type="dcterms:W3CDTF">2024-02-17T00:49:34Z</dcterms:created>
  <dcterms:modified xsi:type="dcterms:W3CDTF">2024-03-10T05:51:16Z</dcterms:modified>
</cp:coreProperties>
</file>